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5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notesSlides/notesSlide10.xml" ContentType="application/vnd.openxmlformats-officedocument.presentationml.notesSlide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notesSlides/notesSlide11.xml" ContentType="application/vnd.openxmlformats-officedocument.presentationml.notesSlide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notesSlides/notesSlide12.xml" ContentType="application/vnd.openxmlformats-officedocument.presentationml.notesSlide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252.xml" ContentType="application/inkml+xml"/>
  <Override PartName="/ppt/notesSlides/notesSlide15.xml" ContentType="application/vnd.openxmlformats-officedocument.presentationml.notesSlide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73" r:id="rId7"/>
    <p:sldId id="261" r:id="rId8"/>
    <p:sldId id="262" r:id="rId9"/>
    <p:sldId id="263" r:id="rId10"/>
    <p:sldId id="264" r:id="rId11"/>
    <p:sldId id="274" r:id="rId12"/>
    <p:sldId id="275" r:id="rId13"/>
    <p:sldId id="265" r:id="rId14"/>
    <p:sldId id="266" r:id="rId15"/>
    <p:sldId id="276" r:id="rId16"/>
    <p:sldId id="267" r:id="rId17"/>
    <p:sldId id="277" r:id="rId18"/>
    <p:sldId id="268" r:id="rId19"/>
    <p:sldId id="269" r:id="rId20"/>
    <p:sldId id="278" r:id="rId21"/>
    <p:sldId id="270" r:id="rId22"/>
    <p:sldId id="279" r:id="rId23"/>
    <p:sldId id="280" r:id="rId24"/>
    <p:sldId id="271" r:id="rId25"/>
    <p:sldId id="272" r:id="rId26"/>
  </p:sldIdLst>
  <p:sldSz cx="9144000" cy="5143500" type="screen16x9"/>
  <p:notesSz cx="6858000" cy="9144000"/>
  <p:embeddedFontLst>
    <p:embeddedFont>
      <p:font typeface="Raleway" charset="0"/>
      <p:regular r:id="rId28"/>
      <p:bold r:id="rId29"/>
      <p:italic r:id="rId30"/>
      <p:boldItalic r:id="rId31"/>
    </p:embeddedFont>
    <p:embeddedFont>
      <p:font typeface="Lato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51" autoAdjust="0"/>
    <p:restoredTop sz="94737" autoAdjust="0"/>
  </p:normalViewPr>
  <p:slideViewPr>
    <p:cSldViewPr snapToGrid="0">
      <p:cViewPr>
        <p:scale>
          <a:sx n="100" d="100"/>
          <a:sy n="100" d="100"/>
        </p:scale>
        <p:origin x="-58" y="-29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830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7:16:41.13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5BBDC38-B44B-47AA-83F2-52715058B09C}" emma:medium="tactile" emma:mode="ink">
          <msink:context xmlns:msink="http://schemas.microsoft.com/ink/2010/main" type="writingRegion" rotatedBoundingBox="4771,2432 9782,2432 9782,3432 4771,3432"/>
        </emma:interpretation>
      </emma:emma>
    </inkml:annotationXML>
    <inkml:traceGroup>
      <inkml:annotationXML>
        <emma:emma xmlns:emma="http://www.w3.org/2003/04/emma" version="1.0">
          <emma:interpretation id="{4078ECAE-6902-4214-94D6-59377F0948EB}" emma:medium="tactile" emma:mode="ink">
            <msink:context xmlns:msink="http://schemas.microsoft.com/ink/2010/main" type="paragraph" rotatedBoundingBox="4771,2432 9782,2432 9782,3432 4771,34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C961E1-112D-41A2-AAD4-B492FB9A7826}" emma:medium="tactile" emma:mode="ink">
              <msink:context xmlns:msink="http://schemas.microsoft.com/ink/2010/main" type="line" rotatedBoundingBox="4771,2432 9782,2432 9782,3432 4771,3432"/>
            </emma:interpretation>
          </emma:emma>
        </inkml:annotationXML>
        <inkml:traceGroup>
          <inkml:annotationXML>
            <emma:emma xmlns:emma="http://www.w3.org/2003/04/emma" version="1.0">
              <emma:interpretation id="{59A73898-152A-4BB2-A560-23FE2D41FC17}" emma:medium="tactile" emma:mode="ink">
                <msink:context xmlns:msink="http://schemas.microsoft.com/ink/2010/main" type="inkWord" rotatedBoundingBox="4771,2915 4818,2915 4818,2982 4771,2982"/>
              </emma:interpretation>
              <emma:one-of disjunction-type="recognition" id="oneOf0">
                <emma:interpretation id="interp0" emma:lang="en-US" emma:confidence="0.5">
                  <emma:literal>,</emma:literal>
                </emma:interpretation>
                <emma:interpretation id="interp1" emma:lang="en-US" emma:confidence="0">
                  <emma:literal>/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!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47 0 164,'-12'13'271,"12"-5"-1,0-2-19,-13 8-164,13-9-107,-11 2-72,11 0-71,0-7-49,-11 7-8,11-7 12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13:49.18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8821027-1E6A-49A4-BA08-6A4D1923504E}" emma:medium="tactile" emma:mode="ink">
          <msink:context xmlns:msink="http://schemas.microsoft.com/ink/2010/main" type="inkDrawing" rotatedBoundingBox="19804,7243 20612,10308 20531,10330 19723,7265" semanticType="callout" shapeName="Other">
            <msink:sourceLink direction="with" ref="{DEC0E7E9-1C84-4EB5-918A-4BE604D4E1A4}"/>
            <msink:sourceLink direction="with" ref="{5836BE7F-4769-49F2-8C94-98B9AC94C9D3}"/>
          </msink:context>
        </emma:interpretation>
      </emma:emma>
    </inkml:annotationXML>
    <inkml:trace contextRef="#ctx0" brushRef="#br0">797 3070 33,'0'-4'187,"0"4"6,0 0-1,9-7 8,-9 7 17,0 0 27,0 0 34,0-5 34,0 5 11,0-7-13,0 1-26,0 1-38,0-6-41,-9-5-50,9 5-32,0-12-18,-10 6-13,10-6-12,0-5-10,-9 2-2,9-4-1,0-4 3,-11 1 5,11-1 7,-10 1 2,1-6-5,9-2-6,-12 9-9,3-8-11,-1-5-15,-1 6-13,2-6-9,-1 1-6,1-8-6,-2 7-2,1-4 1,-10-2-3,10 0-3,1-1-1,-12 3 3,12-1-3,-1-1 2,-1 6 2,2-5 0,-1 4 0,-11 2 2,12 4 3,-2-4-3,1 6 2,1-2-2,-2 0 0,-8 0-1,9 1-1,-1-5 0,2 4-1,-1-5-1,-1 0 3,-8 1-2,8-1-1,11 1 0,-9-8-1,-10 8 0,7-3-1,3 9 3,-1-6 1,-1 4 0,-8 7 0,8-7 4,2 6-2,-10 1-2,8-2 0,1 2-1,1 5 2,-2-6-3,-8 1-2,8 6 4,1-8-2,1 2 1,-1-7-2,-1 5 2,1 2-5,1-6-8,9 5-4,-11 1-6,1-6 2,1 6 0,-2 4-2,1-5 9,1 6 4,-1 6 4,10 0-5,-11 5-13,11 0-21,-9 1-34,9 3-50,-10 8-88,10-6-115,0 5-111,-11 6-94,11 0-76,0 0-6,0 12 56,-9-2 103,9 13 118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0:24.713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-3 163 21,'8'-22'298,"-8"0"65,0 8 71,0 1 25,0 9 15,0 0 33,8 4 41,-8 4 34,7 5-3,-7 4-54,8 5-67,-8-1-93,8 6-97,0-2-90,-1 2-63,9-2-40,-8-3-27,8-1-19,-9 1-12,10-5-8,-3-4-8,3 0-1,-1-5-1,-1-4-3,8-4-3,-7 0-6,8-10-5,-9 1-6,8-5-5,-7-4-5,-1-4 1,-6-1 3,6-3 7,-6-1 5,-2 4 10,0 2 10,-7 2 12,8 6 12,1 4 7,-9-1 5,0 5 7,7 5 14,-7 4 13,0 4 12,0 5 13,7 9 17,-7 4 13,0 0-1,9 4-7,-1 1-10,-1 3-14,2-3-19,6 4-20,1-5-18,-1 0-17,1 1-21,7-1-37,-8-4-52,9 0-69,-8-5-150,0 2-216,-9-2-282,8-4-205,-6 5-75,-9-5 0,0 4 114,-9 5 198,-6-4 282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0:34.041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1886 1760 76,'0'4'177,"7"1"20,0 4 16,1-1 10,8 1 8,0 4 7,-1-4 4,9 0 8,-8 0-2,7-5-2,1 0-12,7-4-18,-8 0-20,8-4-32,0-9-23,9 0-19,-1-5-15,0-4-15,0-4-11,8-5-9,-9-4-5,9 0-14,1-1-10,-1 1-11,-9 0-6,9 0-2,-7 0-3,-2-1 5,2 2-1,-9-6 6,0 5 2,0-1-5,0-3-2,-7 4-3,-1-5-1,-7 1-5,1 3-6,5-3-1,-13-1-1,5 1-4,-5 0 1,-1-1 5,-8 4 12,7-3 4,-7 4 9,-7 4 8,7-4 2,-8 4-3,-1 5-7,2-5-5,-9 5-5,-6-5-8,5 4-5,-14-3-3,8 3-4,-8-4-2,-9 1-4,2-6 3,-2 6-1,-7-5 1,-8 4 1,8 0 1,-7 1 2,-1 3-1,0 1 2,1 3 0,-1 2 0,1-2-2,-1 6 0,-1-1 1,2 5 0,8 0-1,-10 4-2,10-4 2,-8 4-4,14 1 1,-7-1-3,0 5-1,8-1 2,0 0-1,0 5-1,-1 0-3,-6 0 2,7 5 2,0 0-3,-8 3 2,8 1 1,-9 4 0,3 0 0,-3 5-2,-6-1 0,7 1-2,0 4 1,-1-4 3,1 3 0,1 6 1,-1-5-1,8 0 2,-7 0 0,6 0-2,9 4 0,-9-4 0,9 4 0,0-3 2,0-2-1,0 6 1,-1-5-2,8 5 0,1-2 1,-8 2-2,7-1-2,-7 1-1,8 4 1,-8-1 0,0 1 1,7 0-1,-7 4 4,0 0 0,8 0 0,-10 1-1,11-2 1,-2 2-1,1 3 1,7-3 3,-8-1-3,9 0 0,-1 0 0,0 0-1,1 5-1,8-5-3,-2 4 4,9-3-1,-7 3-2,7-3 3,0 3 1,0 0 0,7 1-2,2 0 1,-2-1 7,1-3-3,-1 3-1,17 0 2,-8 1 4,0 0 6,6-1 5,10 1 8,-1 0 14,-7-6 11,14 6 7,-7-9 9,9 4 9,-9-4 9,9 0 6,-2-5 4,2 0 3,6 1 0,-6-5-6,-1 0-11,7-5-12,-6 1-10,7-5-9,-1-4-10,10 4-6,-10-9-5,1 1-4,7-1-2,1-4-6,-1 0-4,2-4-2,-10-1-4,10 1-2,-1-5-4,-10 1 1,3-1-2,-1-5 2,-8 6-2,7-5 2,-6 0 0,7-1 2,-8-3 1,0-1 0,0 0 6,0-3 1,8-6 1,-8 5 0,1-4 0,-2-1-4,-7-3-4,9 3-4,-9-3-14,0 3-43,-8 1-135,1 4-193,-8 0-286,-1 4-217,-8 9-101,-7 1-20,0 8 100,0 4 177,-7 0 277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0:45.710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93 149 16,'-16'0'283,"9"0"76,7 0 74,-8 0 9,-1 0-1,9 0-11,-7 0-25,7 0-40,0-4-53,0 4-48,0-9-24,7 4-3,2-4 9,-1-4 13,-1 5 7,9-5-10,8-1-27,-9 1-41,8 0-43,9 4-44,-9-4-32,9 4-22,-1 1-17,0-1-7,-7 9-5,-1 0-5,1 0 2,-9 4 2,1 5 1,-9 4 0,-7 0-1,-7 9 0,-9 0-4,-8 9-4,2-4-1,-11 3-3,2 1-1,0 0-3,0-1 3,-8 1 1,8-9 4,7 0 4,1 0 4,-1-4 1,9-10-3,6 5-4,2-8-2,7-1-4,7 1-3,2-10 1,15 5 0,-1-4 1,0-1-1,9 1-1,-1-5 0,0 9 2,0-4 3,0 4 7,1 4 10,-8-4 11,-9 9 16,1-5 11,-9 5 7,1 5 1,-16-1-3,1 4-11,-2 1-14,-13 4-11,6-4-11,-15 3-8,7-3-6,0 4-3,-7-5-2,0-3-3,8 3-11,-1-8-20,1 0-27,-1 0-37,8-4-75,1-5-134,-1-5-133,1-4-177,6 0-160,2-4-150,0 5-23,-2-6 84,9 1 117,0 4 180,0 1 181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0:46.464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0 8 68,'0'-5'246,"7"1"76,-7 4 49,8 4 55,-8 5 44,0 1 75,8 7 72,-8 5 32,8 0-27,-1 9-57,-7-1-51,9 5-83,-2 1-102,1-1-89,-8 4-58,7-4-40,2 1-29,-2-1-23,1 0-22,0-4-18,-8-4-17,8-2-11,-8 2-9,7-5-8,2-4-6,-9-1-14,0 1-23,7-5-34,-7 0-35,0 0-60,0 1-112,0-5-129,0 3-171,0-3-181,0 0-166,0 5-48,0-2 59,0 1 112,0 1 176,-7-1 206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0:46.656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-4 0 332,'0'9'585,"0"0"114,0-5 104,0 5 24,0 0-97,0-5-133,8 5-114,-8-5-100,8 1-95,-8 4-92,7-5-86,2 1-73,-9-1-107,7 0-147,-7 1-206,0-5-257,0 0-192,0 0-85,8 0 23,-8-5 100,7-3 184,2-1 242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0:46.980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-3 99 215,'0'-9'437,"9"9"85,-9-4 75,7 0-23,1 4-53,0-4-37,7-1-25,1 1-23,-1-5-33,9 4-40,-8-4-63,8 1-73,-1-1-69,1 5-61,-2-5-69,-6 5-102,0-6-127,-1 6-136,-6 4-172,6 0-154,-8 0-113,-7 4-44,0 1 48,0 4 97,-7 4 150,-1 4 144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0:47.132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0 53 71,'0'18'387,"0"-5"104,0 5 93,9-5 19,5-4-9,-6-1-15,8-3-37,8-5-56,-1 0-66,1-5-67,-1-3-90,1-1-106,-2 0-153,2-4-168,-1 0-227,1 0-233,-8-1-192,-1 1-85,-6 0 27,-2 0 91,0-1 187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0:50.585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0 475 25,'0'0'199,"0"0"21,0 0-9,0 0-6,0 0 10,7 0 51,-7 0 51,0 0 41,8 0 28,0 0 15,0 0 9,-1 0-19,9 0-17,-1-5-10,1 5-8,8-4-15,-9 4-38,8 0-52,1-4-58,0-1-57,-1 5-48,-7 0-33,8 0-16,-2 0-10,-6 0-4,8 5-4,-8-1-1,-9 5 0,8 5-2,-15-1-4,9-1 0,-9 7-4,-9 2-2,2 2-3,-8-2-1,-1 6-2,0-6 0,-8 2-1,9 3 2,-8-8-3,-1 3 0,1-8 2,8 6 0,-9-11 0,8 1-1,0-1 2,1-8-2,-1 0-2,1 0 1,6-8-2,2-5-1,-1 0 0,0-5 1,0 1 2,8-2-1,-7-2-1,7-1 2,0 4 0,0-4-1,7 0 0,-7 5-1,8-6 2,0 2-2,0 3-1,-1-4 3,2 5 1,-2-6 2,1 6 2,8-5 2,-1 0 1,-7 0 0,7 5 0,1-10 3,1 5-1,-2 0 3,8 0 0,-7 0 3,-1 0-1,1 0 2,-1 0-2,1 0-2,0 4-3,-8 1-3,8 4-1,-9-5-4,1 5-2,-1 0-3,-7-1-12,0 6-24,0-5-59,0 4-125,0 5-153,-7-1-219,7 0-206,0 1-134,0 4-24,-8 4 80,1 6 131,-2-1 208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6701" units="1/cm"/>
        </inkml:channelProperties>
      </inkml:inkSource>
      <inkml:timestamp xml:id="ts0" timeString="2023-01-31T18:40:58.165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6701" units="1/cm"/>
        </inkml:channelProperties>
      </inkml:inkSource>
      <inkml:timestamp xml:id="ts0" timeString="2023-01-31T18:41:01.038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13:49.57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B7946E6-027A-4621-9058-D837FA161BB8}" emma:medium="tactile" emma:mode="ink">
          <msink:context xmlns:msink="http://schemas.microsoft.com/ink/2010/main" type="inkDrawing" rotatedBoundingBox="20343,9079 20392,9192 20381,9197 20332,9084" semanticType="callout" shapeName="Other">
            <msink:sourceLink direction="with" ref="{571CF349-831C-40FB-A40F-F886A3DFA104}"/>
          </msink:context>
        </emma:interpretation>
      </emma:emma>
    </inkml:annotationXML>
    <inkml:trace contextRef="#ctx0" brushRef="#br0">0 0 50,'10'6'114,"1"5"-26,-11-1-22,9 8-24,1-1-37,-10 0-64,11-1-40,-11 2-22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1:06.239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37 13 14,'-8'0'189,"8"-5"20,-9 5-19,2-4-7,7 4 5,-7 0 14,7-5 19,0 5 22,0 0 23,0 0 17,-8 0 10,8 0 6,0 0 17,0 5 27,8-1 31,-8 1 20,7 3 7,-7 5-12,7 5-36,2 0-53,-9 8-67,8 0-61,-8 5-47,7 4-32,-7 0-18,0 5-18,9 0-14,-9-1-9,7-3-5,-7-2-7,8-3-10,-8 0-5,8-5-5,0-3-5,-8-6-5,7 1-18,2-5-39,-2-4-95,1-5-142,-8-4-188,7-4-201,2-5-167,-2 0-93,-7-5 25,8-3 106,0 4 172,0-5 194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1:06.716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125 4 9,'8'0'161,"-1"-5"18,-7 5 24,9 5 31,-2-1 35,-7 5 30,0 4 28,0 5 19,-7-1 8,-2 10-8,2-6-24,-9 6-34,8-1-35,-7-4-36,7 4-34,0-8-22,-8-1-9,9 2-2,-1-6 5,0-1 6,0-3 9,1 0 0,7 0-10,-8-4-16,0-1-27,8 0-26,0-4-27,-8 5-22,8-5-16,0 4-11,0-4-5,0 4-6,0 1 1,8-1 2,0 1 9,0-1 7,-1 1 8,9 3 7,-8 1 4,8-1 2,-1 2-5,1 3-2,-1-4-4,1 3-6,0-2-5,-9 3-6,9 0-3,-8-5-4,7 6-3,-6-5-1,-2 4-2,0-5 1,2 1-4,-9 0-4,8 0-4,-8-4-8,7 3-58,-7-4-120,0 1-140,0-1-203,0 1-192,0-5-164,9-5-36,-9 1 71,0-5 116,7 1 192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1:06.990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0 170 209,'8'-4'287,"-8"-1"52,7 0 13,-7 5-2,9 0 4,-2-4 21,1 4 15,8-8 2,-1 3-3,1-3-5,7-1-9,-6-5-15,5 1-24,-6 5-40,8-6-56,-8 1-66,-1 4-63,1-4-49,-1 5-31,1-2-13,-9 6-11,2 0-10,-2-1-22,1 1-78,-8 0-115,0 4-161,0 0-192,0 4-180,0 0-115,0 5 7,0 0 75,-8 4 140,1 0 184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1:07.174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-2 32 5,'0'13'265,"0"-5"70,0 6 78,7-5 19,-7 4 15,0-5 7,8 1-1,-1-4-13,2-1-46,-2 1-66,9-5-66,-8 0-59,8 0-55,-9-5-56,8 1-46,-6-1-38,6-4-81,-7 1-113,0-1-168,-1 0-164,9-4-158,-8 0-74,-1 0 19,2-1 82,-2-4 151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1:07.667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5 132 210,'-8'-4'312,"8"0"52,0-1 14,0 5-3,0 5-2,0-1-9,0 5-6,8-1-16,-8 1-34,0 5-38,7-1-33,-7 4-26,8 1-22,0-1-13,0 1-18,-1 0-27,2-5-30,-2 0-23,1 5-22,8-10-21,-9 1-8,9-1-2,-1-8-4,1 0-1,1 0 1,-3-8-2,3-1-8,-3-4-6,3-5-1,6 1-3,-15-1-1,8 1-2,-1-5-1,-7 4 1,7-4 0,-15 4 1,9 1 1,-2 0 3,-7 3 0,0 1 1,0 0-1,0 0 4,0-1 19,0 6 32,0-1 30,-7 0 28,7 0 22,0 5 15,0-1-4,0-3-19,-9 8-17,9-5-15,0 5-1,0 5 6,0 3 9,0 6 11,0-1 10,0 4 10,0 6-5,0 2-7,0-2-13,0 7-19,9-3-16,-9 0-18,7-1-18,1 0-17,0-4-10,7 0-9,-7-4-6,8-1-9,-9 1-30,9-9-48,-8 3-64,8-3-96,-9-4-196,1 0-267,1-5-265,-9 0-120,7 4-23,-7-4 49,7 4 170,-7 5 260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1:09.473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369 144 83,'0'-4'198,"0"-6"1,0 2-10,-7-1-10,7 0-5,-7 1-6,7-1-13,-8 0-7,-1-4-4,2 4 1,-9 0 10,8 0 13,-8 0 13,1 1 16,-1-1 12,1 5 4,-8-1-3,7 1-3,-8 4 4,9 0 6,-8 0 4,7 4 13,-8 1 9,9-1-3,-1 0-16,0 5-25,1 0-17,6 0-22,2 4-19,-1 0-13,1 5-9,-2-1-8,9 5-12,0 0-12,0 4-8,0 1-3,0-1-3,9 1-4,-9 4-6,7-1-8,1-3-8,-1 4-12,2-1-8,-2 1-7,1 0-5,1-5-5,-9 5-2,7 0-1,9-5-4,-16 1-2,8-6-1,-1 6 1,0-6-1,-7-3 0,9 0 0,-1-1 0,-8 1 0,7-5-5,2 0-2,-9 1-13,0-5-24,7-1-37,-7 1-86,0-1-145,0-3-178,-7 0-198,7-5-165,0 0-100,-9 0 10,9-5 109,-7 0 160,-1-3 201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1:09.698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8 198 62,'0'0'262,"-9"0"47,9 0 46,0-5 20,0 5 20,9 0 17,-2 0 16,1 0 27,0-4-1,16 4-19,-9-5-27,8-3-25,1-1-34,0 1-58,-1-6-61,1 1-67,-1 4-59,0-4-47,-7-1-46,0 2-80,7-1-113,-15-1-137,7 5-190,-7 1-179,7-1-162,-6 0-29,-9 0 54,7 5 109,1-5 171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1:10.182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54 0 33,'0'0'222,"0"0"37,0 0 20,0 0 24,0 0 38,0 4 35,-7 5 18,-1 0 3,8 0 1,-8 4-7,8 0-14,-8 5-6,1-1-3,7 1-12,-8 4-33,0-4-43,8-1-54,0 5-62,0-4-60,0-1-38,0 1-22,8-5-16,0 4-10,-8-3-5,7-1-6,1-4-7,0-1-23,0 1-78,-1-4-124,9-1-139,-8 1-183,1-5-162,-2-5-128,8 1-34,-6-5 65,5 0 108,-5 0 167,-1-4 156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1:10.608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6 49 174,'0'-5'343,"0"1"77,0-5 40,0 5-23,-8-1-37,8 5-31,0 0-31,0 0-34,0 5-17,8 4 3,-8-1 19,8 1 17,-8 0 2,0 4-10,8 0-38,-8 0-48,7-4-53,-7 5-57,9-6-43,-2 1-28,-7 0-17,8-5-12,-1 1-6,9-1-4,-8-4-3,0 0-6,0-4-1,-1-1 0,9-4-2,-8 1 0,-1-1 0,2 0 0,-2 0 0,-7-4-1,8 4 2,-8-4 0,0 4 2,0 0-2,8 1 1,-8-1 2,0 0 0,0 0 3,0 5 6,0-1 7,0 1 6,0 0 7,0-1 6,0 5 5,0 0 12,8 5 10,-8-1 8,0 0 5,0 5 2,0 0-2,7 4-13,-7-4-15,0 0-15,9 4-13,-9 0-8,8-4-7,-1 4-4,-7-4-10,9 0-25,-2 0-49,-7-1-106,8-3-172,-8-1-226,7 1-228,-7-1-171,9-8-54,-2-1 48,-7 1 144,8-5 209,0 0 228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1:10.816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15 14 56,'0'-4'405,"-8"-5"128,8 9 142,0 4 120,-8 1 12,8 3-39,0 1-75,8 5-96,-8-1-117,8 0-161,-1 5-112,2-1-73,6 0-48,-8 1-32,9 0-23,-8 4-17,8-5-9,-9 5-17,9 0-33,-8-4-68,-1 4-146,-7-5-199,9 6-238,-9-6-215,-9 0-90,9 6 2,-7-2 114,-8-3 180,-1 4 231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14:00.38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FB17111-3078-4B5B-A0D9-D79F774CF5DA}" emma:medium="tactile" emma:mode="ink">
          <msink:context xmlns:msink="http://schemas.microsoft.com/ink/2010/main" type="writingRegion" rotatedBoundingBox="7807,2472 15784,1929 16021,5401 8044,5945"/>
        </emma:interpretation>
      </emma:emma>
    </inkml:annotationXML>
    <inkml:traceGroup>
      <inkml:annotationXML>
        <emma:emma xmlns:emma="http://www.w3.org/2003/04/emma" version="1.0">
          <emma:interpretation id="{9C16CCBF-B6CC-42C6-A734-A29DBE68FADC}" emma:medium="tactile" emma:mode="ink">
            <msink:context xmlns:msink="http://schemas.microsoft.com/ink/2010/main" type="paragraph" rotatedBoundingBox="7807,2472 15784,1929 16021,5401 8044,59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F40830-25C4-4C86-A8BC-B8CC61672A5C}" emma:medium="tactile" emma:mode="ink">
              <msink:context xmlns:msink="http://schemas.microsoft.com/ink/2010/main" type="line" rotatedBoundingBox="7807,2472 15784,1929 16021,5401 8044,5945"/>
            </emma:interpretation>
          </emma:emma>
        </inkml:annotationXML>
        <inkml:traceGroup>
          <inkml:annotationXML>
            <emma:emma xmlns:emma="http://www.w3.org/2003/04/emma" version="1.0">
              <emma:interpretation id="{DC8A1AF1-C701-471F-8DC3-B180FCCD4D7B}" emma:medium="tactile" emma:mode="ink">
                <msink:context xmlns:msink="http://schemas.microsoft.com/ink/2010/main" type="inkWord" rotatedBoundingBox="7807,2472 12970,2121 13207,5593 8044,5945">
                  <msink:destinationLink direction="with" ref="{667C5F33-4F5E-4F72-AE69-4491C9FBAFA3}"/>
                  <msink:destinationLink direction="with" ref="{9AD7CCE8-EAC9-42B5-9AFA-F6B19EA43722}"/>
                  <msink:destinationLink direction="with" ref="{FBF2CE13-6865-4382-9FC1-5B445B46453B}"/>
                  <msink:destinationLink direction="with" ref="{427E9CDB-32E3-453D-9C6C-72E4EE4AD5EA}"/>
                </msink:context>
              </emma:interpretation>
              <emma:one-of disjunction-type="recognition" id="oneOf0">
                <emma:interpretation id="interp0" emma:lang="en-US" emma:confidence="0.5">
                  <emma:literal>fires</emma:literal>
                </emma:interpretation>
                <emma:interpretation id="interp1" emma:lang="en-US" emma:confidence="0">
                  <emma:literal>firs</emma:literal>
                </emma:interpretation>
                <emma:interpretation id="interp2" emma:lang="en-US" emma:confidence="0">
                  <emma:literal>firer</emma:literal>
                </emma:interpretation>
                <emma:interpretation id="interp3" emma:lang="en-US" emma:confidence="0">
                  <emma:literal>fir's</emma:literal>
                </emma:interpretation>
                <emma:interpretation id="interp4" emma:lang="en-US" emma:confidence="0">
                  <emma:literal>fines</emma:literal>
                </emma:interpretation>
              </emma:one-of>
            </emma:emma>
          </inkml:annotationXML>
          <inkml:trace contextRef="#ctx0" brushRef="#br0">889 426 51,'0'0'180,"11"0"-4,-11 0-1,0 0 4,10 0 11,-10 0 9,0 0 5,0-5 3,9 5-1,-9 0-5,0 0-5,0 0-4,0 0-8,0-4-14,0 4-19,0 0-22,0-8-24,0-2-22,0 4-20,0-5-10,0-1-9,0 3-8,-9-3-1,-1-6-4,-1 1-7,1 0-5,1 1-5,-12-1-2,12-6-3,-12 7-2,-9-7 2,11 6-1,-11 1 2,10-7 0,-11 6 0,1 0 1,2 1-1,-2-1 1,-11 5 3,12-4 6,-1 5 8,-11-1 9,12 1 7,-1 5 3,-11 1 0,11-1-2,2 6-7,-3 0-7,1 0-5,0 6-3,10-1-4,-10 7-3,11-1-1,-11-1-1,9 9-6,2-3-2,-2 1 0,12 6 2,-2-7 11,1 6 11,1-4 22,-1 9 22,10 1 25,0 0 22,0 7 23,10 3 21,-10 8 12,9-2 5,12 8-7,-12-2-17,1 6-27,10 0-33,-10 0-27,11-6-27,-12 6-14,12-5-8,-12-1-2,12 0 0,-12 2 0,12-9-1,-12 3-1,10-7-1,-8 7 1,8-7 0,-8 0 0,8-7 3,-7 9 4,-3-1-1,10-2 0,-8-4-2,-1 5-1,-1-6-4,2 1-3,-11 0-3,10 0-2,-10-7 0,0 7-2,9-5-1,-9-7-4,0 0 1,0 2-3,0-8-3,0-5-12,0 0-34,0-5-98,0-6-143,-9 0-214,9-6-209,0-5-176,0-6-68,-10-5 47,10-6 115,-11 4 198,2 3 203</inkml:trace>
          <inkml:trace contextRef="#ctx0" brushRef="#br0" timeOffset="419.877">-109 892 17,'0'0'248,"-9"0"34,9 0 32,0 0-47,0 0-30,9 0-7,-9 0 22,12 6 36,-3-6 26,1 0 23,10 0 47,10 0 49,10 0 30,-10 0-14,19 0-26,-9-6-37,10 2-69,-1 4-89,2 0-83,-11-7-52,10 7-30,-10 0-20,-1 7-13,-9-7-10,1 0-6,-1 4-5,-11 2-2,1-6-2,1 6-3,-2-1-1,1-5-2,-10 6-6,-1-6-20,12 0-44,-21-6-122,9-5-161,3-6-247,-3 1-238,1-1-112,-10 5-23,11 2 86,-11 10 141,-11 0 239</inkml:trace>
          <inkml:trace contextRef="#ctx0" brushRef="#br0" timeOffset="13625.9929">1169 770 295,'0'-7'516,"-9"7"92,9 0 94,0 0 14,0 0-23,0 0-69,0 0-62,-11 0-56,11 0-65,0 0-94,0 0-109,0 0-74,0 0-56,0 0-35,0 0-25,0 0-18,0 0-10,0 0-12,0 0-2,0 0-6,0 0-7,0 0-20,0 0-37,0 0-88,0 0-148,0 0-188,0 0-212,0 0-178,0 0-96,11 0 16,-11 7 111,0 3 170,0 7 205</inkml:trace>
          <inkml:trace contextRef="#ctx0" brushRef="#br0" timeOffset="13938.1583">1259 1358 161,'-11'12'420,"11"-1"106,0 0 101,0 0 26,0 0 6,0 1-9,0-1-39,11 0-69,-11 1-76,10-8-96,-10 8-112,9-6-101,-9-1-63,0 1-40,10 0-24,-10-6-29,0 5-65,11-5-151,-11 5-222,0-5-268,0 0-194,10 0-92,-10-5 1,0 5 116,0 0 206,0 0 259</inkml:trace>
          <inkml:trace contextRef="#ctx0" brushRef="#br0" timeOffset="16003.6926">1598 1016 39,'-20'-23'192,"1"1"31,8-5-24,1 4-15,1-6-6,9 2 4,-11-2 7,11 1 9,0 0 4,11 0 5,-11 0 10,9-5 8,1 4-5,1 2-11,8-7-12,1 5-17,-1-4-19,2 5-24,-1-6-11,-1 7-11,12-2-5,-11-5 0,10 12-4,-11-6 2,11 5-3,0 2-1,-9 2-7,7 3-10,-7 5 3,9 0 1,-9 5 3,9 6-2,-2 0 0,-7 0-5,9 6-10,-9-1-6,7 7-10,2-1-7,0-1-4,0 13-6,-9-6 0,9 6-4,-11 5 4,2 6-2,-2 0-3,1 10 0,1 2-8,-12-2-4,1 7-7,1-1-4,-11 1-5,9 5-4,-9-5-2,0-8 1,-9 3 0,9-1 3,-11-5 4,11-7 3,-10-5 4,1 0 1,-2-7-1,-8 3-2,8-8-3,1-4-5,-9 0-3,-2-8-2,1 2-3,10-6 1,-10 0-4,10 0 2,-9-6 0,8 2 0,2 4 0,-1-7 1,10 7 2,-11-5-3,11 0 0,-9 5 0,9 0 0,0-7 5,9 7 8,2-5 11,-1 0 13,10-1 11,-1-4 11,2 10 5,9-14 3,0 10 1,-1 4-1,1 0 1,0 0-2,0 4 0,0 4-4,0-2-8,0 4-5,-11 6-9,11-4-8,0 4-8,-9 2-9,-2-1-8,11 4-7,-10-3-22,1-1-51,-2-6-112,2 6-192,-2-5-275,1-8-262,10 2-134,0-6-33,10 0 67,0-6 173,10 2 261</inkml:trace>
          <inkml:trace contextRef="#ctx0" brushRef="#br0" timeOffset="15012.3173">1698 730 262,'0'-16'498,"-11"5"91,11-1 71,-10 6-16,10-5-54,0 5-74,0 0-54,0 6-34,0 0-29,10 6-44,1 11-55,-1 5-48,-1 6-41,12 7-33,-12 8-19,12 3-14,-2 4-17,1 6-15,1 0-20,-12 0-19,12 1-21,-2-1-15,2 0-12,-12-5-13,12 6-9,-2-15-16,-8 10-29,-2-7-45,1-6-64,1-5-148,-2-1-169,1-9-227,-1-3-198,2 2-116,-11-11-18,10-2 103,-1-5 148,-9 2 225</inkml:trace>
          <inkml:trace contextRef="#ctx0" brushRef="#br0" timeOffset="15348.4439">1828 618 31,'-11'-28'302,"11"10"58,0 2 64,0 5 10,0-1-8,0 6 17,0 12 47,0 0 48,11 11 20,-2 6-25,1 4-43,1 6-68,8 13-92,-10-1-91,12 5-72,-11 6-44,20 0-31,-19 0-23,8-4-16,1 4-13,-1-2-13,2-2-10,-12-1-6,12-1-6,0-4-8,-12-8-18,1 2-34,-1-6-64,-9-3-129,11-7-153,-11 4-224,0-12-199,0 3-123,0-9-19,-11-4 85,2-1 132,-1-10 216</inkml:trace>
          <inkml:trace contextRef="#ctx0" brushRef="#br0" timeOffset="16938.7456">2656-106 199,'0'-12'346,"0"2"84,0 2 42,0 8-1,-11-4-2,11 4 46,11 0 48,-11 4 3,9 10-28,1 2-39,1 6-51,-1 1-100,10 10-110,-10 1-82,9 4-57,1-3-36,-10 5-24,10-7-25,1 0-39,-12 0-105,10 2-186,-8-7-294,-1 0-255,11 0-130,-12 5-44,-9 2 61,0 3 163,10 2 283</inkml:trace>
          <inkml:trace contextRef="#ctx0" brushRef="#br0" timeOffset="18171.4524">3524 770 162,'-10'-7'324,"10"7"59,0-6 37,-11 6-14,11 6-18,0-6-14,0 12-10,11-7-5,-1 1 6,10-6 26,9 6 23,1-1-4,0 1-12,9-6-31,12-6-54,9 6-85,-11-5-76,12-1-47,8-5-34,-9 6-21,1-8-15,8 3-9,-9-2-7,10 1-2,-10 1 0,10-9-1,-10 9-2,-11-1 0,11-1 0,-11 1-1,-7-1-1,-3 2-3,1-1 2,-10 5-1,0-5-2,0 5 2,-11 1 1,2-2 9,-12 3 13,12 4 4,-21-12 5,9 7 0,-18-7-3,-1 1-8,-1-1-15,-19-4-7,11-1-6,-22 0-2,1 6-1,-9-5 0,10-1 1,-3 5 4,3 0 3,-1 2 8,10-2 6,0 7 4,0 0 2,20-2-1,-10 2-4,1 5-9,19 0-7,-11 0-6,22 0-3,-11 0 0,19 5 2,1 2 7,1-2 7,19 0 9,-10 7 3,9-2 2,1 2 0,-1-7-2,12 12-4,-11-5-6,-10-1-3,9 0-1,1 1-3,-10-2-1,0 6-2,0-4-1,0 6 2,-9-1 4,-2 0 5,1-1 4,-10 7 6,-10-2 1,0 8 1,0-2-1,-21 8-7,12-2-5,-10 1-5,-11 5-4,0 1-10,0-7-32,0 6-50,-10-5-72,-1-4-167,1 1-239,10-6-301,0 1-190,2-10-67,7 2 10,0-1 132,2-5 224,8-2 298</inkml:trace>
          <inkml:trace contextRef="#ctx0" brushRef="#br0" timeOffset="40835.5009">3174 1745 133,'11'0'266,"-2"-5"14,1 0 6,1-7-88,-2 1-46,10-7-26,-8-4-8,8 1-6,12-14-10,-11 7-19,10-5-15,-11-6-2,11-6 8,0 0 14,-9 0 20,9-6 14,-11 1 8,11 0-5,-9-6-8,-2 0-10,-8-6-12,8 6-6,-8-7-3,-2 2-2,1-7 4,-10 7 6,11-1 3,-11 0 2,0 1 3,-11 5 3,11 0-6,0-1-9,-10 1-12,1 5-8,-2 1-18,1-1-17,-10 1-11,10-1-9,-9 1-6,-11 4-4,10 2-2,-1-1-4,-8-6-3,9 7 1,-10-2 0,9 2-3,-9 5 0,11-1 5,-11 7-1,9-6-1,-9 5 2,2 6 0,-2 0 2,0 0-1,0 5 0,0 1 1,-1-1 0,-8 1 2,9 0 1,-10 5-2,10 0 0,-9-1 0,8-3-1,-8 4 2,9 5-5,-11 2 2,1-2 2,10 0-3,-10 7-1,1 0-2,9 5 3,-10 5-4,1 0-1,-3 7 1,3 0 0,-1-2 3,1 7-1,-1 5 4,-1-5-1,1 6 2,1 0-1,-1-1-4,1 0 2,-3 6 0,12 0 1,-9-4-1,9 8 2,-10 3 2,10-2-3,-10 12-1,10-5-4,0 9 0,-9 7 1,9 1 3,-1 3 2,12 4 0,-11-4 4,10 8 1,10 0 0,-10-1-8,10 0 1,1-5 1,-2 11 2,11-7-2,0 8 0,0-1 7,0 6 10,0-1 11,11 1 12,-11 5 18,9 2 18,1-4 12,-10 8 7,20 0-4,-10 1-5,10 4-8,-1-6-11,2 6-11,-2-4-11,11-8-4,0 2 8,0-1 24,10-12 24,1 2 20,-1-6 12,-1-7 6,12-5-4,-2-4-24,2-2-25,7-6-18,2-5-10,-9-6-7,8-4-7,1-2-5,-10-3-3,11-14-3,-3 6-6,-7-9-3,-2-2-4,2-5-3,-12-5-5,1 5-2,1-7-3,-13 3-1,2-2-3,-9 0-8,0 6-25,-2-5-72,-10 5-153,-9 0-233,11 0-250,-11 5-182,0 1-74,0 0 20,0-2 125,0-4 218,0 7 246</inkml:trace>
        </inkml:traceGroup>
        <inkml:traceGroup>
          <inkml:annotationXML>
            <emma:emma xmlns:emma="http://www.w3.org/2003/04/emma" version="1.0">
              <emma:interpretation id="{E9BC359B-75AB-4984-891A-326A151F2E6F}" emma:medium="tactile" emma:mode="ink">
                <msink:context xmlns:msink="http://schemas.microsoft.com/ink/2010/main" type="inkWord" rotatedBoundingBox="13804,2654 15824,2517 15955,4438 13935,4576"/>
              </emma:interpretation>
              <emma:one-of disjunction-type="recognition" id="oneOf1">
                <emma:interpretation id="interp5" emma:lang="en-US" emma:confidence="0.5">
                  <emma:literal>R'</emma:literal>
                </emma:interpretation>
                <emma:interpretation id="interp6" emma:lang="en-US" emma:confidence="0">
                  <emma:literal>P'</emma:literal>
                </emma:interpretation>
                <emma:interpretation id="interp7" emma:lang="en-US" emma:confidence="0">
                  <emma:literal>p'</emma:literal>
                </emma:interpretation>
                <emma:interpretation id="interp8" emma:lang="en-US" emma:confidence="0">
                  <emma:literal>R''</emma:literal>
                </emma:interpretation>
                <emma:interpretation id="interp9" emma:lang="en-US" emma:confidence="0">
                  <emma:literal>IRI</emma:literal>
                </emma:interpretation>
              </emma:one-of>
            </emma:emma>
          </inkml:annotationXML>
          <inkml:trace contextRef="#ctx0" brushRef="#br0" timeOffset="18908.491">5829 337 273,'0'-6'379,"9"-5"113,-9 11 66,10 0 60,-1 0 71,3 6 35,-3 5-17,12 1-64,-2 9-81,-8 2-127,8 10-130,1 7-84,-1 0-54,-8 10-38,8 0-28,2 12-23,-2-6-22,2 6-17,-1 0-15,10-1-14,-11 1-19,2-5-31,9-1-38,-11-12-53,1 6-92,-10-10-150,11-6-180,-2-6-203,-8 1-186,-2-13-70,12-11 29,-12-5 122,1-5 173,1-7 220</inkml:trace>
          <inkml:trace contextRef="#ctx0" brushRef="#br0" timeOffset="19681.4241">6047 808 113,'-19'-45'270,"-1"6"38,-1-6 26,2 5-35,8-4-13,2-1-3,-10 1 7,19-3 3,-11 5-11,11-5-22,0-3-20,0 4-9,11 2-3,-2-6 7,1 5 6,10 0 8,-1-1 6,11 8-3,-9-1-14,9 0-30,0 5-34,10 0-34,-1 5-34,1 2-28,-1 10-22,3-4-13,7 9-9,1 0-6,-1 6-2,2 1-4,-2 10 0,-9 6 3,10 8 7,0 2 4,-9 18 5,-2-1 0,1 9-2,-10 9-6,-9 5-6,-2 1-6,1 0-7,-10 4-4,-10 2-3,0-5 0,-10 5-3,-1-12 3,2-2-2,-10 2-1,-12-10 0,11-1-2,-10-5 3,11-7-2,-11-10 2,9-7-2,-9 1 0,11-12 0,-2-10-1,1-1-2,1-5 0,8-5 0,11-2 0,-10 1-2,20 1 0,1 0-1,-2-2 4,12 1 5,-2 6 5,11 0 6,10 0 7,-10 5 11,20 6 3,-1 0 1,2 0-1,-2 6-1,2-2-7,-2 3-7,11 4-7,-9 0-4,-2 0-5,-10 1-4,3 0-4,-3-1-12,1-1-30,-10 1-49,0-5-121,-11 5-155,-8-6-225,8 1-210,-8-6-156,-1 0-50,-1 0 69,1 0 127,1-11 213,-11 6 212</inkml:trace>
          <inkml:trace contextRef="#ctx0" brushRef="#br0" timeOffset="19142.8641">6256 499 294,'-9'-26'501,"-1"3"76,1-1 69,-2 15-10,11-3-31,-10 16-39,20 8-42,-10 10-32,0 12-39,11 12-69,-2 10-99,10 0-97,-7 12-63,7 4-39,1 1-27,-10-6-19,10 0-15,1 1-18,-2-8-25,-10 4-41,12-15-106,-12 2-136,2-12-177,-1 2-194,-1-14-162,-9 0-103,12-9 29,-12-1 94,-12-17 158,12 0 189</inkml:trace>
          <inkml:trace contextRef="#ctx0" brushRef="#br0" timeOffset="20102.3158">7534-561 350,'0'0'602,"-9"6"211,9 10 159,0 7 8,0 4-71,9 8-117,1 9-131,1 8-181,-2-3-142,12 2-102,-2-1-77,1 1-59,11 0-62,-1-6-87,-11-6-119,1 0-227,10 0-327,-11-5-282,2 0-127,-2-1-23,-8 7 59,8-1 197,-8-1 312</inkml:trace>
        </inkml:traceGroup>
      </inkml:traceGroup>
    </inkml:traceGroup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1:11.524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97 0 222,'0'0'400,"-7"4"119,-1 4 77,-1 2 60,2 7 46,0 1-2,-10 4-49,10 4-85,-2 1-91,2 3-131,-1 5-130,0-4-80,8 5-50,-8-11-32,16 7-18,-8-6-11,8-4-6,0 0-9,-1-4-3,2-1-2,6-4-7,1-4-16,-9 0-30,10-5-68,-3 1-118,3-5-122,-1 0-162,-1-5-172,1-3-155,-1-6-45,1 1 57,7 0 89,-7-5 150,-1 0 178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1:11.720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69 9 183,'9'-9'448,"-9"9"99,7 0 81,-7 4 2,0 5-34,0 4-56,0 0-58,-7 5-59,7 4-59,0 0-75,-9 4-78,9-3-75,-7 3-55,7-4-40,-8 0-41,8 4-89,-8-4-110,0 0-169,1-4-198,7-1-206,-9-3-95,2 3 20,-1-9 74,8 1 150,-7 1 188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1:11.908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-1 44 342,'0'-5'553,"7"1"144,-7 4 165,7 0 4,2 4-67,-1-4-115,-1 5-117,9-1-130,-1 0-158,1-4-114,0 5-71,-1-5-41,1 0-25,-1-5-25,9 5-40,-16-4-114,7 0-153,-6-1-230,6 1-221,1 0-174,-9-5-64,1 0 59,1 4 122,-2-3 215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1:12.122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0 13 217,'8'-9'420,"0"5"102,0 4 80,-1 0-11,9 4-16,-1 1-18,9 3-44,-8 6-52,7 3-63,-8 1-67,9 4-78,-1 0-78,1 4-57,0 5-47,-8-1-29,-1 2-41,-7-1-86,0 3-120,-8 2-178,0-1-202,-8 5-211,0-5-100,0-1 9,-8 6 83,-8-4 154,-7-1 193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1:22.792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-2 203 56,'0'-4'322,"0"4"45,7 0 50,-7 0 3,9-4-41,6 4-33,1-5-11,7 1-10,1 0-23,7-5-41,7 0-43,-7 0-35,9-4-26,0 0-17,-2-1-19,-7 1-17,9-4-20,-9 3-22,0 1-23,-7 5-19,-1-5-10,-7 4-6,-1 4-8,1 1-32,-8-1-44,-1 1-76,2 0-136,-2 4-156,1-5-144,-8 5-90,0 0-19,0 0 44,-8 5 117,1 3 147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1:22.991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22 0 197,'-8'9'442,"1"4"77,-2-4 66,9 0-22,0 4-42,0-4-32,9 0-13,-2-1-5,1 1-26,8-5-40,0 1-66,-1-1-91,1-4-87,8 0-68,-9 0-42,8-4-30,-7-1-58,8 1-128,-17 4-146,9-4-225,-8-1-220,7 1-146,-7 0-38,0-5 78,-8 0 120,7 0 210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1:27.311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22 188 5,'-9'-4'265,"9"4"25,-7-5 12,7 1-51,0-1-66,-8-4-48,8 1-25,8-1-15,-8 0-5,0-4-9,7 4-10,2-4-7,-2 4 0,8-4 10,-6 0 12,6 4 14,1 0 9,-9 1 2,9-2 2,-1 2-2,-6-1 0,6 5-1,-7-1 1,7 1 3,1 4-1,-8 0 4,-1 4-7,9 5-5,-8 0-4,1 4 3,-2 0 0,-7 9-1,0 0 1,0 0 0,0 5-3,-7 3-12,-2-3-9,1 4-12,1-1-11,-2-3-8,2-1-8,-1 0-5,1-4-8,7 0-6,-9-4-3,2-5 0,7 5 6,0-5 9,7 0 21,-7 0 26,9-4 22,-2 4 17,1-4 7,-1 0-3,9 0-13,1-1-22,-10 1-18,9-5-20,-1 1-13,1-5-11,-1 4-8,1-4-5,8-4-3,-17 4-2,9-5-5,-1 1-12,1 0-44,-8-1-100,8-3-121,-9 3-169,2-3-178,-2-6-146,1 1-103,-8-4 21,7-6 78,2 6 148,-9-10 165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1:27.782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7 79 77,'0'-14'242,"0"6"58,0 3 6,0 1 5,0 0 4,-8-1 2,8 1 0,0 8 0,0 1-8,0-1-7,0 9 13,0 0 33,8 1 26,-8 3 4,7 0-16,-7 6-28,9-6-49,-2 1-65,-7-1-66,16 1-55,-8-5-32,-1 0-19,9-4-10,-8 0-8,8 0-7,-1-5-5,1 1-5,-9-5-3,9 0-3,-1-5-2,1 1 0,-8-5 0,8-4-4,-9 4-1,9-4-1,-8-5-1,-1 1-2,-7-1 2,9 0-2,-2 1 3,-7-5 1,0 4-2,8 1 1,-8 3 1,0 1 2,0 0-1,0 4 5,9 0 6,-9 5 3,0-5 3,0 5 7,0 4 2,0-4 14,7 8 17,-7 0 19,0 5 18,7 4 17,1 5 17,-8-1 6,9 10-1,-2-1-8,0 1-11,2 4-15,-1-5-16,8 0-20,-9 0-18,8 1-17,-6-5-13,6-4-20,-7-1-43,7-4-72,-6-4-105,-2 4-211,1-4-292,0-5-283,0 1-119,-1-1-15,1-4 59,-8 0 188,8 4 279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1:38.564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286-1 50,'-7'0'230,"7"5"32,-7-1 10,7 0-4,-8 5 15,-1 4 26,9 1 31,-7 7 21,0 2-4,-2-2-13,-6 6-11,6 3 2,2-3 9,-8 8 12,6 0 2,-6 0-17,-1 1-41,0-1-59,9-5-70,-9 6-61,1-10-44,7 5-29,0-5-17,0-4-11,1 0-10,-2 0-33,2-4-78,-1-5-116,-1 0-145,2 1-198,7-6-201,-7 1-119,7 0 2,-8-9 73,-1 4 123,9-8 188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1:38.837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-1 17 89,'0'-9'254,"8"5"90,-1-1 59,2 5 54,-2 0 61,9 9 82,-1 0 66,9 4-12,-1 0-64,1 5-82,-1-1-87,8 1-108,-7-1-118,7 1-77,0 0-48,-7-5-33,-1 5-32,1-5-80,-1 0-155,-7 0-205,-1-4-231,1 4-212,-8 0-96,-1 5 8,2-5 117,-2 9 185,-7 0 222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13:42.60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BF2CE13-6865-4382-9FC1-5B445B46453B}" emma:medium="tactile" emma:mode="ink">
          <msink:context xmlns:msink="http://schemas.microsoft.com/ink/2010/main" type="inkDrawing" rotatedBoundingBox="13891,8872 14024,10253 13977,10258 13843,8877" semanticType="callout" shapeName="Other">
            <msink:sourceLink direction="with" ref="{DC8A1AF1-C701-471F-8DC3-B180FCCD4D7B}"/>
            <msink:sourceLink direction="with" ref="{571CF349-831C-40FB-A40F-F886A3DFA104}"/>
          </msink:context>
        </emma:interpretation>
      </emma:emma>
    </inkml:annotationXML>
    <inkml:trace contextRef="#ctx0" brushRef="#br0">-139 942 123,'0'0'208,"0"0"-5,0-7-6,0 3 3,0-8 3,0 0 7,0-4 6,0-1 10,0-6 9,0 1-2,0-7 5,0 2 0,0-2-7,0 2-20,0-7-22,0 0-19,0 0-28,0 0-21,0 2-21,0-3-15,0 2-12,-10-2-16,10-3-11,0 5-6,-9-6-7,9-6-5,0 5-7,-11-6-7,11-3-1,-10 3-6,1-10-6,9 6-1,-11 0 1,1 5 5,10-1 1,-9 3 7,-3 3 6,12 5 13,-9 2 16,9 6 4,-10 3 3,10 8-2,0-8-5,-9 15-13,9-3-18,0 0-13,0 7-18,0 1-32,-11-3-37,11 0-49,0 7-53,0-4-70,0 4-68,0 0-56,0 0-42,0 0-31,0 0-22,0 0-20,0 0 31,0 0 55,0 4 66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1:41.656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141 0 16,'0'4'128,"-8"-4"-10,8 9-8,-7-5-5,7 1-3,-9 4-3,9 4-2,-7-5-2,-1 6-1,8-1 1,-9 0 8,2 5 9,7-1 8,-7 1 5,7 0 4,-9-1-3,9-4-6,0 5-12,0-1-11,0 1-10,9-5-9,-9 0-6,7 0-5,0 1-1,-7-5-3,17-5 0,-10 5 5,2-5 6,6 0 9,1-8 9,-1 4 0,8-9 4,-7 1-6,-1-6-6,1 1-12,0 0-5,-1 0-4,1-1-4,-8 1 3,0 0 7,0 0 8,-1 0 10,-7 0 12,0 4 11,0 0-1,-7 0-4,-1 5-8,0-1-16,-7 1-18,-1 4-21,0 4-11,1 1-14,-1-1-22,-8 5-52,9-4-97,-8 8-169,-1 0-195,1 0-150,-1 5-67,0-1 4,-7 10 73,0-1 157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1:44.106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242 9 175,'0'-4'247,"0"4"22,-8-5-44,8 5-20,0 5 16,0-1 40,0 9 40,0 5 37,0 0 26,0 8 5,-9 0-10,9 9-18,-7-4-3,-9 9 3,8-5 1,1 5-19,-9-1-34,1 0-48,6 1-58,-6-5-60,-1 1-50,9-6-31,-9-3-22,8-1-19,1-4-57,-2 0-102,-6-4-117,7-1-173,0-4-189,1 1-170,-1-6-70,0-3 34,8-5 84,-8 0 153,1-5 179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1:44.412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15 53 119,'0'-9'224,"-8"1"24,8-1-46,-7 4-36,7-4-24,0 5-13,0 0 1,0 4 26,7-5 38,-7 5 50,8 0 54,1 5 39,5-1 30,3 5 12,-3 0-4,3 0-10,-1-1-21,7 5-19,0 1-28,-7-5-36,7 4-47,-7-5-54,7 6-48,0-5-39,-7-1-30,1 1-19,5 0-14,-6-5-31,0 0-66,-1 1-111,1 0-141,-1-5-186,1 0-171,0 0-148,-1-5-26,-6 0 59,6-3 113,-8-1 173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1:44.716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680-4 202,'-8'-4'272,"8"4"45,-8 4-20,-7 9-9,7 0 7,-7 10 16,6 3 11,-14 5-3,8 0-16,-9 3-26,1 6-28,-1 0-12,1-1-3,-1 1 4,-7 0 8,0-1 4,0 0-7,-1 1-24,1 0-35,7-9-39,-7 4-37,8-9-36,-8 1-26,7-6-20,0-3-12,10 0-13,-3-5-32,1-5-47,1-3-68,-1-1-73,9-8-71,-1-1-70,0 1-58,0-5-30,1 1 0,-2 3 10,9-3 7,-7 3 10,7 0 4,-8 1 2,8 0 26,0 4 43,-8 4 53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1:46.630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11 80 49,'-7'5'210,"7"-1"34,-8-4-3,8 4 3,0 5 20,0 0 28,0 0 30,0 0 17,0-1-2,8 1-16,-8 4-31,16-8-17,-9 4-13,9-5 2,7-4 9,-7 0 11,7 0 12,8-4-5,-7-5-23,7 0-40,0-4-47,1 0-45,-1-1-45,0-3-35,-7 4-24,7-5-15,-8 5-14,1 0-39,-1 0-80,-8 4-110,1 0-120,-8 0-155,1 5-142,-2 4-93,-7 0-38,0 0 17,0 8 73,-7 1 131,-2 0 135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1:46.847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38 119 259,'-17'13'373,"10"4"61,0-8 35,-2 5-26,9-6-38,0 1-34,0 0-22,0-5-11,9 1-20,5-5-20,3 0-10,-3-5-12,3 1-19,-1-5-37,6 0-42,2 1-44,-8-6-49,7 5-61,-8-4-94,1-4-114,8 3-162,-8 1-197,-1 0-181,1-5-108,-9 5 0,10-4 64,-3-1 139,3 5 180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1:47.287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-4 203 246,'0'-9'325,"0"-5"56,0 6 2,0-5-23,7 4-19,2-5-18,-9 6-17,7-5-24,9-1-29,-8 1-26,7 0-14,1-4 3,0 3 7,-1 1 17,8 4 18,-7 1 15,-1-2-4,1 6-16,1 4-25,-10 0-36,0 4-40,1 6-41,-8 3-28,0 4-24,-8 5-14,8 4-12,-7-3-7,0 3-6,-2 0-6,1 1-6,1-5-1,-2 4-1,2-4-2,7-5-2,0 1-2,-8 0 3,8-1-3,8-3-2,-8-1 1,0-5-4,7 6-3,2-5-12,-9-5-13,7 5-23,10-5-42,-10 0-59,0-4-72,1 0-72,8 0-72,0-4-89,-1 0-92,1-5-65,0 0-37,-1 0-31,1-4 28,-1 0 81,1 0 117,0-1 117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1:47.745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0 200 99,'7'-13'340,"-7"0"65,9 4 67,-9 5-13,0-1-27,7 1-25,-7 8-18,8-4-10,1 9-18,-2 0-28,0-1-25,-7 1-30,17 9-31,-10-5-39,1 0-38,0 1-35,0-1-36,-1 0-27,9 0-21,-8-4-16,8-5-10,-1 1-11,1-1-5,-9-4-3,9 0-17,-1 0-27,1-4-48,0-5-54,-8 0-54,8 0-37,-1 0-21,-8 1 6,9-5 29,-8-1 31,1 5 32,-2-4 20,-7 0 13,7-5 6,-7 5 10,9-4 17,-9 3 18,0-3 18,0 4 21,8-5 20,-8 5 15,0 0 17,0 4 25,0-4 23,0 4 26,0 5 22,0-5 15,0 5 10,0-6 2,0 6 4,0 0 19,0 4 37,7 0 38,-7 4 21,0 0 6,0 6-4,9 3-29,-9-5-49,7 10-48,-7 0-36,8-1-27,-8 1-19,7-1-15,-7 5-13,9-4-12,-2-1-8,1 1-16,0 0-43,-8-5-121,8 0-159,-1 0-243,-7 0-255,9-4-140,-9 4-43,0 1 77,0 3 137,-9-4 230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2:02.685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1762 357 150,'-7'4'201,"-1"-4"-9,-8 0-22,1 5-10,-1-1 6,0 1 17,-7-1 13,-8 0 9,7 1 5,-14-1 1,7 5-1,-9-5 0,-7 5-1,8 0-7,-8 0-11,-7-5-16,6 4-19,-6 2-21,-8-1-17,6-1-15,-6 5-11,0-4-6,7 5-6,-9-6-7,10 5-10,-8-4-10,6 5-6,1-1-10,1-5-5,7 5-3,1-4 1,-1 0-2,7 0 5,1-1 9,8 1 16,-1 0 27,1-4 33,8-1 33,-8 1 23,14-1 16,-5 0-5,6 0-24,9-4-33,-10 5-32,10-5-32,-2 4-28,2-4-16,-1 0-8,8 0-6,0 0-3,-7 0-1,7 0-2,0 0 0,-9 4-2,9-4-1,0 5 1,-7 4 1,-1 0 1,0 8 2,0 1 0,1 8 2,-2 1 0,2 3-1,-1 1 0,1 5 1,7-1 0,0 4-4,0 5 3,0 0-1,7 3 1,1 2 1,-1 4 0,2-5 2,6 5-3,1-1 0,0-3 1,-1 3-3,8-3 0,-6-1-1,6 0 1,-8 1 0,1-5-1,8 4 2,-9-8-2,1-1 0,0 1 0,6-5 0,-6 0-2,8 0 1,-1-8 0,1 3 0,0-7 1,-1-2 0,-1 2 2,11-6-1,-2-4-1,0-4 0,0 0-1,8 0 0,0-5-1,1 0 1,-2-4 1,2 0 1,7-4 0,-1 0-1,-6-1 0,7-3 0,1-1-1,-2 0-3,1-4-3,-8 0-6,7-1-4,-6 1-7,7-4-2,-9 3-2,2 1 3,-1 0 4,0 0 3,0-1 7,-7 1 5,6 0 2,-7 5 3,0-6 1,2 1 3,-2 4-2,0-4-2,0 0 1,0 4-2,8-8 0,-8 3 0,0 1-1,9 0 3,-1-5 0,-7 5 1,6 0-1,2-5-1,6 5 1,-14 0-1,14 0 0,-6-1 0,-2 1 1,2 0 2,-2 0 0,2 0 0,7 0-1,-8 4-1,0-4-2,0-1-2,-8 6-1,8-1-5,1-4-9,-8 4-12,7 0-14,-8 0-14,8 1-11,-8-1-8,0 0 1,1 0 5,-1 0 9,0 1 10,-7-1 9,7 5 10,-7-6 9,-1 2 9,1-1 5,-1-4 4,1 4 5,-2 0 2,2 0-2,-8-3-4,7 3-3,-6-5-11,5 1-14,-6 0-14,0 0-6,-1-1-1,1-3 2,-8 4 6,8-5 15,-9 1 10,1 3 11,0-3 3,0 0 2,-1-2 3,2 2 2,-9-5 1,7 0 1,1-4 1,-8 5-1,7-6 0,2-3 1,-2 3-1,-7-3-1,8 3-3,0-4 3,0 1 6,-1-1 3,2 0 7,6 1 8,-8-1 17,2 4 17,6 1 13,-6-1 13,-2 6 11,0-6 5,2 5 3,-9 0 0,8 5 1,-8-6-2,7 6-8,-7-5-10,0 4-14,0-3-16,0-2-17,0 2-17,-7-6-8,7 5-4,-8-5-2,8 1-2,-9 0-2,9-1 1,-7 6 1,0-6 4,-2 10 4,1-5 4,1 4 4,-2 1 4,-6-1 2,8 5-4,-9-5-1,0 5-4,-8 0-3,2 4-4,-2-4-3,-8 4-1,-6 4-3,7-4-2,-9 1 0,-7 4 1,1-1-1,-1 5 2,0 0 0,-8 0 1,-8 0 1,8 5 1,-14-1-1,-2 4 0,-8 6 1,-7-1 1,0 0 4,0 5 4,-8 4 5,1-5 4,-2 6 6,1 2 0,9-2-2,-1-2-4,8 2-4,0 3-6,7-4-6,0 0-2,17-4-3,-1 3-3,8-3 0,9-4-4,-2-1-15,16-5-24,2 1-77,-2 0-128,8 0-160,0-5-189,9 1-158,7-1-126,0 4-31,0-3 72,0 0 130,7 4 178,-7-5 161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2:03.881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37 202 175,'-7'0'406,"7"0"53,-8-4 48,0-1-36,0 5-75,8-4-65,-7 0-49,7-5-26,0 5-25,0-6-30,0 2-37,7-1-31,-7-4-13,16 0-8,-8 4 1,7-4 3,1 0 4,8-1 7,-1 1-3,1 0-6,-1 4-6,1-4-5,-2 4 1,2 5 1,-1-1 2,1 1 3,-1 8-4,-7 1-4,-8 3-8,8 6-15,-16 3-14,0 5-14,0 5-9,-9-1-6,-6 5-5,-1 0-6,0 4-2,-6-5-2,6 6-2,-8-1-4,8-4-2,1-1-3,-8-3-2,15 3-3,-8-7-2,9 3-1,-2-4-4,2 0 2,7 0 0,-8-5 0,16 1-1,-8 0 2,7-1 0,-7-3-2,9-1 1,-2 0 0,9 0-1,-8-4-1,8 0 1,-9-5 0,8 0-2,1 1 0,0-1 1,-1-4-3,1-4-8,-1-1-15,1 1-25,-8 0-50,8-5-89,0 0-110,-9-4-120,8-5-134,-6 0-116,6 1-62,1 0-5,-9-6 38,10-3 53,-2 4 110,-7-4 118,7-5 101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13:42.10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27E9CDB-32E3-453D-9C6C-72E4EE4AD5EA}" emma:medium="tactile" emma:mode="ink">
          <msink:context xmlns:msink="http://schemas.microsoft.com/ink/2010/main" type="inkDrawing" rotatedBoundingBox="14185,9305 14422,10430 14349,10445 14112,9321" semanticType="callout" shapeName="Other">
            <msink:sourceLink direction="with" ref="{BCECD7F8-2112-4F90-8DA7-8B52083B48A7}"/>
            <msink:sourceLink direction="with" ref="{DC8A1AF1-C701-471F-8DC3-B180FCCD4D7B}"/>
          </msink:context>
        </emma:interpretation>
      </emma:emma>
    </inkml:annotationXML>
    <inkml:trace contextRef="#ctx0" brushRef="#br0">271 1122 116,'-11'0'206,"11"0"10,0 0-24,0 0-12,0 0-4,-10 0-3,10-7-3,0 1 0,0 1 0,0-6 7,0-6 15,0-5 21,0-1 12,0-5 5,0 0-13,0-5-26,-9-2-29,9-5-31,-11 2-19,11-6-15,-10 3-11,1-2-4,-2-3-4,11 1-1,-19-6 0,7 6 2,3 2 11,-1-3 17,1 1 8,-2 1 5,1 4 0,1 6-11,-2 0-18,1 1-26,1 4-21,-2 7-16,11 0-13,-10 0-7,10 5-3,-9 0-5,9 5 1,0 1-1,-10 0-4,10 6-4,0-1-11,0 0-21,0 1-32,-11-1-37,11 6-32,0 0-27,0 0-21,0-6-20,0 6-39,0 0-81,0 0-91,0 0-88,0 0-81,-9 6-18,9 0 40,-10-1 101,-1 1 115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2:04.592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-3 189 149,'7'-22'300,"-7"4"70,9 1 29,-9 8 18,0 0 9,0 0-3,0 5-12,0 0-17,0-1 0,0 5 15,0 0-1,0 5-10,0 3-20,0 6-30,0-1-66,0 0-84,0 4-60,0 6-41,0-6-24,7 5-17,-7 0-14,0 0-9,8 0-7,0 0-7,-8-4-4,8 4-6,-1-5-2,9-4-4,-8 5 0,-1-5-1,2-4-2,6 0 2,-6-5-2,5 0 2,3-4 0,-10 0 0,9-4-1,-1-5-1,1 1-5,-8-1-3,8-5-6,-9 1-4,9-4-4,-8 4-6,-1-5-3,2 5 2,-2-5 2,1 5-1,-8-4 4,8 3 4,-8 1 2,8-4 3,-8 3 2,7 1 4,-7 0 2,0 0 1,0-1 4,8 1 0,-8 0 2,0 5-2,0-1 1,0 0 0,0 0-1,8 5 1,-8-1 1,0 1 1,0 0-1,0-1 1,0 5 1,0-4 0,0 4-2,0 0 0,0-5 1,0 5 0,0 0 0,0 0-3,0-4 1,0 4 0,0 0 0,0 0-1,0 0-5,0 0 1,0 0-1,0 0 0,0 0-2,0 0-1,0 0 2,0 0-4,0 0-1,0 0-4,0 0-4,0 0-6,0-5-6,0 5-5,0-4 0,0 4 3,0-9 6,0 5 8,0 0 8,0-1 6,0 1 4,0-1 2,0 1 1,0-1 0,-8 1 3,8 4 1,0-4 5,0-1 6,0 5 4,0-4 6,0 4 3,0 0 5,0 0 0,0 0 0,0 0 0,0 9 3,0-5 1,0 9 4,-8 1 2,8 3 6,0 5 3,0 4-2,0 1-4,0-1-3,0 5-7,0 0-8,0-5-7,8 5-5,-8 0-6,0-5-3,8 5-1,0-5-2,-8-4-7,7 4-13,2-3-28,-2-6-45,1 1-119,1-1-152,-2-4-237,0 1-227,1-1-136,1-4-43,-9 4 71,7-4 131,-7 4 226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2:05.472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15 52 254,'0'-5'382,"0"1"67,0 4 55,-7 4-13,7 5-30,-9 9-17,9-1-6,0 5-10,0 5-37,0-1-45,9 5-45,-9-5-45,7 0-45,1-3-47,0-2-38,7 2-32,1-6-26,-8 1-25,8-5-17,8-9-8,-10 1-9,10-5-3,-8 0-6,8-9-7,-2-4-9,-6-5-10,0 1-11,8-6-15,-17-3-11,8-5-3,1 0 2,-8-3 5,0 3 13,0 0 11,-8 5 23,7 3 25,2 6 35,-9 4 27,0-1 17,0 6 10,7-1 4,-7 5-2,0 4-14,0 4-11,0 9-4,8 0 3,-8 9 1,7 0-6,2 0-4,-9 5-6,7-1-9,1 1-11,1-1-10,-2 0-9,0 0-9,2-3-7,-1-2-9,-8-3-21,7 0-37,0-1-72,2-3-139,-9-1-160,0-5-237,8 1-214,-1-9-103,-7 0-1,9 0 100,-2-4 140,1-5 230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2:05.706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-5 8 3,'0'-10'454,"0"6"112,0 4 91,0 4 121,0 6 2,9-2-75,-9 5-90,7 5-72,-7 0-65,8 3-103,0 2-125,-8-2-84,8 2-53,-1-2-34,1 2-24,8-6-19,-9 0-13,2 1-14,-2 0-29,-7-5-47,8 5-115,-8-10-144,8 5-190,-8-4-213,8 0-180,-8 0-75,0 0 48,0-1 110,0 1 174,0 5 206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2:05.863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-3 61 328,'0'13'519,"8"-4"98,-8 5 103,7-6 8,-7 1-39,9 0-82,-9-5-85,7 5-79,-7-9-93,8 5-112,1-5-102,-2 0-71,0-5-80,1-4-122,8 5-136,-9-9-180,2 4-187,-1-4-155,8-5-84,-9 1 34,1-1 89,-1 0 154,-7 1 175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2:06.283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7 66 41,'0'0'299,"0"0"75,0 0 60,0 0 7,-8 0 4,8 0-4,8 0-2,-8 0-8,9-5-6,-2 5-6,0-4-23,2-1-30,-1 1-51,8-5-55,-9 5-64,8-1-63,-6 1-53,-2 0-38,9-5-23,-8 9-31,-1-5-58,-7 1-100,9-1-101,-2 5-130,-7 0-144,0 0-118,8 0-58,-8 5-9,0-5 19,0 9 86,0-5 124,0 5 124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2:06.441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-6 22 154,'0'13'290,"0"-4"69,0 4 32,0-4 25,0 0 12,8-5 0,-8 5-24,8-9-45,-1 4-57,2 1-61,-2-5-58,1-5-48,8 1-46,-9 0-63,9-1-77,-8-4-113,-8 5-137,7-5-138,2 0-118,-9 1-79,0-1-7,0 0 65,0 0 113,-9-4 125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2:08.283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775 512 7,'-15'5'195,"-1"-1"23,0 5 13,-8-5 10,2 5 17,-2-5 23,-8 9 15,1-4 6,-7 0-2,-2 0-10,1-1-20,-8 1-34,8 0-34,-7 0-29,6 0-21,2-1-10,-2 6 1,9-10-1,0 5-2,7 0-7,-7-1-16,15 1-23,-7 0-23,6 4-13,3-4 3,5 8 15,1-3 30,1-1 38,0 4 27,7 6 14,-9-6 0,9 5-11,0 4-23,9 1-32,-9 4-28,0 4-19,7 0-15,-7 0-13,7 5-15,-7-5-9,8 4-6,-8 1-4,9 4-4,-9-4-3,0-1-1,7 1-1,-7-1 0,0-4-2,7 1 1,-7-5 0,0-1-1,9 1 3,-9-9 0,8 4-1,-1-4 0,2-4 0,6-1 1,-7 1-2,0 0 0,7-6 1,1 2 1,0-1-1,-9 0 0,9-4-1,-1 5 0,1-6 1,-1 1-1,1-1-1,1 1 1,-3 0 3,3-4 4,-3-1 0,3 1 5,6-1 4,-8 0 1,9 1 0,-1-5-3,1 0 0,-1 0-3,1 0-4,-1-5-2,8 5-2,-7-4-1,0 4-2,-1-4 0,1 4-1,-1-5 0,1 5 0,-2-4 0,2-1 1,-1 1 1,8-1-1,-7-4 0,-1 1 0,8-1 0,2 1 0,-2-6-1,0 5 1,0-4 1,8 0 0,-8-1-1,8 2 1,1 3-1,-2-4 1,-6-1 0,7 6 0,0-5 0,-8 4 1,0 0-2,9 0 0,-9 5 0,0-5 0,0 0 0,0 0 0,1 0 2,-8 1-1,7 3-1,0-3-1,0 3 1,-8-3 0,8-2 0,-7 6-2,7-5 2,-7 1-2,7-1 2,1 0 2,-9 0-1,8 0 3,-7 1 0,7-1 3,-7 0-2,7 0-3,0-4 1,-8 4 1,8 1-2,-7-6-2,-1 5 0,8 1 2,-7-5-1,-1 4-1,8 0 3,-7 0-1,0 0 0,-1 1-1,-7-1 0,8 0-1,-2 0-1,-6 0 0,8 1 1,-8 3-2,8-3 0,-10-2 1,10 2 0,-8 3 0,8-3 1,-9-1 0,1 0 1,7 0 0,-8 0 0,1 1-1,8-1-1,-9 0 1,1 0-1,7 0 0,-8 1 0,1-1 0,1 0 1,-3-4 0,-5 4 0,6 0 0,-8 1 1,10-1-1,-10 0-1,9-4-2,-8 4 1,0-4 2,7-1-3,-7 1 1,0-4 0,0 3 2,-1-3-1,2 4-1,-2-5 1,1 1-1,-8 4 1,8-5 0,-8 0 1,0 5 0,8-5 1,-8 1-1,0 0 0,-8-6 0,8 6 1,0-5-2,0 4 1,0-4-1,-8-4-2,8-1 0,0 6-2,0-6 1,0 1-3,0-1 0,0 6 0,-8-2 0,8 2 2,0 3 2,-7 0 1,7 1 2,-9 3 2,2 1 0,-1 0-2,0-5-1,0 5 1,1 0 1,-1 0-1,-8 0 0,9-5 1,-2 5 0,-6-5-2,-1 1 0,9 3 0,-10-3-1,3 0-1,5 3 3,-6 1-1,6 0 1,-6 0 0,8 4-2,-9 0 2,8 0 0,-8 5 0,9-5 0,-2 5 1,-6-1 1,-1 1-2,9-1 0,-9 1 0,8 0-1,-8-1 0,1 1 0,-1 0 1,1-1-1,-1 1 1,0-5 0,1 4-2,-1 1 2,1 0 0,-1-1 0,0 1 0,1 0 0,-1-1 1,8 1-2,-8 0 0,9 4-1,-9 0 2,1-5 0,6 5-2,-6 0 1,-1-5 1,9 5 0,-10 0-1,3 0 0,-10 0 1,8 0 1,-8 5 1,1-5 0,0 0 0,0 5-1,-1-5 0,-7 0-1,8 0 0,-10 0-1,2 4 0,0-4 0,8 0 0,-8 4 0,0-4-1,-1 5 1,1-1 0,0 0 0,7 1-1,-7 3 1,0-3 1,7 4 0,-7 0-1,8-1 3,-8-3 0,-1 3-2,8 1 0,-7 0 0,0 0 0,0 0-1,8 4-1,-17-4 0,9 0 0,0 4 2,0-5-1,0 6-1,-1-5 2,1 4 2,0 0 0,0 0-2,0-4 1,-2 4 0,2 0-1,0-4 0,8 4-2,-8 0 2,7-4-1,1 4 0,-1-4 1,0 4 0,1 0 1,-1-4 0,2 5 0,6-1-1,-8 0 0,1-4-1,8 4 1,-1-4-5,-8-1-7,8 1-16,1 0-23,-8 0-50,6 0-102,3-5-124,-10-4-173,0 4-183,8-4-154,1 0-75,-1 0 35,-7 0 90,8 5 163,-1-1 189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2:16.259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31 0 430,'0'13'585,"-8"-8"68,1 4 37,7-5-80,-9 1-190,9-1-166,0 0-113,-7-4-67,7 4-33,0-4-30,0 0-57,0 0-123,0 0-176,0 0-179,0 0-97,0 0-42,0 0 20,0 0 104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4:10.041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BC44B43E-B7D3-4898-B18B-3447438FB3F6}" emma:medium="tactile" emma:mode="ink">
          <msink:context xmlns:msink="http://schemas.microsoft.com/ink/2010/main" type="writingRegion" rotatedBoundingBox="7061,2418 21397,-198 22447,5550 8111,8167"/>
        </emma:interpretation>
      </emma:emma>
    </inkml:annotationXML>
    <inkml:traceGroup>
      <inkml:annotationXML>
        <emma:emma xmlns:emma="http://www.w3.org/2003/04/emma" version="1.0">
          <emma:interpretation id="{953095F2-251A-4822-8B9D-FE3B5215B9FC}" emma:medium="tactile" emma:mode="ink">
            <msink:context xmlns:msink="http://schemas.microsoft.com/ink/2010/main" type="paragraph" rotatedBoundingBox="7906,2264 21397,-198 21890,2500 8399,49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D94F11-2D0B-4B66-87E4-2919E9E4A1ED}" emma:medium="tactile" emma:mode="ink">
              <msink:context xmlns:msink="http://schemas.microsoft.com/ink/2010/main" type="inkBullet" rotatedBoundingBox="8054,3072 8187,3048 8300,3665 8167,3690"/>
            </emma:interpretation>
            <emma:one-of disjunction-type="recognition" id="oneOf0">
              <emma:interpretation id="interp0" emma:lang="en-US" emma:confidence="1">
                <emma:literal>,</emma:literal>
              </emma:interpretation>
              <emma:interpretation id="interp1" emma:lang="en-US" emma:confidence="0">
                <emma:literal>.</emma:literal>
              </emma:interpretation>
              <emma:interpretation id="interp2" emma:lang="en-US" emma:confidence="0">
                <emma:literal>)</emma:literal>
              </emma:interpretation>
              <emma:interpretation id="interp3" emma:lang="en-US" emma:confidence="0">
                <emma:literal>'</emma:literal>
              </emma:interpretation>
              <emma:interpretation id="interp4" emma:lang="en-US" emma:confidence="0">
                <emma:literal>;</emma:literal>
              </emma:interpretation>
            </emma:one-of>
          </emma:emma>
        </inkml:annotationXML>
        <inkml:trace contextRef="#ctx0" brushRef="#br0">14 13 91,'0'0'126,"0"-5"-14,0 5-9,0 0-4,0 0 2,0-5 5,0 5 5,-8 0 8,8 0 18,0 0 20,0-4 23,0 4 22,0 0 17,0 0 14,0 0 3,0 0 0,0 0-10,0 0-9,0 0-13,0 0-13,-7 0-13,7 0-15,0 0-11,0 0-13,0 0-5,0 0-11,0 0-8,0 0-9,0 0-12,0 0 3,0 4 8,0-4 18,0 10 11,7-6 12,-7 5 12,8 4-6,0 0-18,-8 1-23,8 3-22,-1 0-17,-7 1-13,9 4-14,-9 0-8,7 0-8,-7 0-2,8 4-5,-8 1-2,9-6-2,-9 2-3,0 3-1,7-4-3,-7-5-2,0 1-4,7 0 0,-7-1-1,0-3-3,0-1 1,0-5 1,0 6 1,8-5 3,-8-1 4,0 1 2,0 0 3,0-5 4,0 5-1,9 0 1,-9 0-1,0-5 0,0 5-3,0-5 2,0 5 0,0-5 0,0 1 2,0-1 0,0 1-2,0-1 0,0 0-3,0-4-4,0 5-2,0-1-2,0-4-2,0 0-2,0 0 3,0 4-3,0-4 0,0 0-2,0 0 0,0 0-8,0 0-15,0 0-32,0 0-115,0 0-198,-9-4-307,1 4-228,1 0-110,0 0-37,-17 9 83,0 4 180,1 5 297</inkml:trace>
      </inkml:traceGroup>
      <inkml:traceGroup>
        <inkml:annotationXML>
          <emma:emma xmlns:emma="http://www.w3.org/2003/04/emma" version="1.0">
            <emma:interpretation id="{A2DAB650-44C9-4872-8837-3657D9234298}" emma:medium="tactile" emma:mode="ink">
              <msink:context xmlns:msink="http://schemas.microsoft.com/ink/2010/main" type="line" rotatedBoundingBox="8791,2102 21397,-198 21890,2500 9284,4801"/>
            </emma:interpretation>
          </emma:emma>
        </inkml:annotationXML>
        <inkml:traceGroup>
          <inkml:annotationXML>
            <emma:emma xmlns:emma="http://www.w3.org/2003/04/emma" version="1.0">
              <emma:interpretation id="{11F3D922-63C0-4C88-832D-8B728A41AC88}" emma:medium="tactile" emma:mode="ink">
                <msink:context xmlns:msink="http://schemas.microsoft.com/ink/2010/main" type="inkWord" rotatedBoundingBox="8942,2929 10598,2626 10769,3562 9113,3864"/>
              </emma:interpretation>
              <emma:one-of disjunction-type="recognition" id="oneOf1">
                <emma:interpretation id="interp5" emma:lang="en-US" emma:confidence="0.5">
                  <emma:literal>+4</emma:literal>
                </emma:interpretation>
                <emma:interpretation id="interp6" emma:lang="en-US" emma:confidence="0">
                  <emma:literal>+44</emma:literal>
                </emma:interpretation>
                <emma:interpretation id="interp7" emma:lang="en-US" emma:confidence="0">
                  <emma:literal>ty</emma:literal>
                </emma:interpretation>
                <emma:interpretation id="interp8" emma:lang="en-US" emma:confidence="0">
                  <emma:literal>44</emma:literal>
                </emma:interpretation>
                <emma:interpretation id="interp9" emma:lang="en-US" emma:confidence="0">
                  <emma:literal>+</emma:literal>
                </emma:interpretation>
              </emma:one-of>
            </emma:emma>
          </inkml:annotationXML>
          <inkml:trace contextRef="#ctx0" brushRef="#br0" timeOffset="2559.218">858 246 107,'0'0'285,"0"0"50,-7 0 17,7 0-19,0 0-17,0 0-13,0 0-11,-9 0-19,9 0-27,0 0-21,0 0-20,9 0-9,-2 0 9,1 0 25,1-5 30,5 5 20,3 0 20,6 0 3,-8-5-24,9 5-38,-1 0-43,1-4-42,-1 0-45,8 4-35,-7-5-21,-1 1-16,8 4-12,-7-4-7,0-1-8,-8 1-4,6 4-4,-6-4-3,0 4 0,-1 0-1,-6-5 0,-2 5-1,1 0-3,-1 0-15,2 0-34,-9 0-74,0-4-118,7 4-137,-7-5-177,0 5-151,0-4-133,0-1-31,-7-3 63,-2 8 110,2-9 162,-1 9 160</inkml:trace>
          <inkml:trace contextRef="#ctx0" brushRef="#br0" timeOffset="2911.8219">960 34 211,'0'5'340,"0"-1"100,0 5 36,0 5 22,8 3 31,-8 5 38,7 4 28,2 5-24,-2 4-54,1 4-56,8-3-73,-9 3-90,9-3-99,-8-1-72,8 0-45,-9-4-32,9-5-20,-1 0-14,-6-3-22,6-6-48,-8 0-131,2-3-164,-2-1-238,1 0-252,0-4-127,-8 4-32,0-4 88,0 0 143,-8 4 225</inkml:trace>
          <inkml:trace contextRef="#ctx0" brushRef="#br0" timeOffset="44587.7126">1851-155 281,'0'-17'368,"0"3"62,-8 1 17,8 5-21,0-1-29,0 0-30,-7 4-32,7 1-33,0 0 3,0 4 41,0 4 26,7 5 12,-7 9 3,8 3-10,-8 6-55,0 4-99,0 4-81,8-4-53,0 4-34,-8 0-21,7-4-13,9 0-8,-8-1-6,8-3 0,-1-5-4,1 0-1,7-9 0,-8 0-2,9-4 1,7-5-2,-8-4-2,1-4-1,7 0-5,-7-10-4,-1 1-4,1-4-5,-1-1-3,1-4-1,-8-5 1,-1 6 2,-8-6 4,2-3 5,-2 3 3,1-4 2,-8 5 4,0-5 2,0 0 1,0 1 1,0-1 1,-8 5 1,8-1-1,0 1 2,-7 4 0,7 4 3,0 5-1,-9-5 0,9 10 2,0-1 1,0 0-1,-7 0 0,7 5-2,0-1 1,0 1-1,0 4-3,0-4-2,0 4 0,0 0 8,0 4 10,7 0 12,2 5 17,-2 4 17,1 5 17,1 8 13,5 1 10,-5 8 5,6 5 3,1 3-5,-1 1-11,1 5-14,0-1-19,-1 5-16,1-4-18,-1-1-20,1-4-37,0 4-54,-8-8-86,8-1-211,-1-4-317,-8 0-275,9-4-121,1 4-32,-3-8 43,-5 4 185,6-1 306</inkml:trace>
        </inkml:traceGroup>
        <inkml:traceGroup>
          <inkml:annotationXML>
            <emma:emma xmlns:emma="http://www.w3.org/2003/04/emma" version="1.0">
              <emma:interpretation id="{F4648EEA-0F62-41E0-9658-4689DA3EC906}" emma:medium="tactile" emma:mode="ink">
                <msink:context xmlns:msink="http://schemas.microsoft.com/ink/2010/main" type="inkWord" rotatedBoundingBox="11088,2400 12006,2232 12183,3202 11265,3370"/>
              </emma:interpretation>
              <emma:one-of disjunction-type="recognition" id="oneOf2">
                <emma:interpretation id="interp10" emma:lang="en-US" emma:confidence="0.5">
                  <emma:literal>[X</emma:literal>
                </emma:interpretation>
                <emma:interpretation id="interp11" emma:lang="en-US" emma:confidence="0">
                  <emma:literal>(x</emma:literal>
                </emma:interpretation>
                <emma:interpretation id="interp12" emma:lang="en-US" emma:confidence="0">
                  <emma:literal>(X</emma:literal>
                </emma:interpretation>
                <emma:interpretation id="interp13" emma:lang="en-US" emma:confidence="0">
                  <emma:literal>(t</emma:literal>
                </emma:interpretation>
                <emma:interpretation id="interp14" emma:lang="en-US" emma:confidence="0">
                  <emma:literal>CX</emma:literal>
                </emma:interpretation>
              </emma:one-of>
            </emma:emma>
          </inkml:annotationXML>
          <inkml:trace contextRef="#ctx0" brushRef="#br0" timeOffset="81711.2251">3164-620 7,'0'-18'230,"7"-4"35,1 9 40,-8 4 6,0-5 41,0 10 57,0 4 68,0 4 72,-8 5 49,1 9-6,-9 4-50,1 9-69,-1 9-77,0 8-88,1 4-90,-1 5-67,1 5-44,6-5-28,2 5-21,-1-1-15,8-3-11,0-6-6,8 1-6,-1-5-6,2-4-4,6-4-3,1-5-3,7-4-8,-8-5-19,9 0-35,-1-8-77,1-5-130,0-4-161,7 0-203,-8-9-175,1-5-126,7-3-9,-8-5 84,1-5 138,-1-4 196</inkml:trace>
          <inkml:trace contextRef="#ctx0" brushRef="#br0" timeOffset="81922.6597">3727-480 413,'8'-17'521,"-1"3"99,0 5 124,2 5-3,-9 13-52,0 4-69,0 9-62,-9 9-77,2 4-107,0 9-127,-1 0-94,-8 9-58,0-5-37,1 5-23,6-5-16,-6 1-24,-1-5-37,1 0-103,7-5-143,-7-4-210,6-4-226,-6 0-179,8-9-71,-2-5 45,2-3 112,-1-6 197,0-3 217</inkml:trace>
          <inkml:trace contextRef="#ctx0" brushRef="#br0" timeOffset="82116.1439">3469-186 464,'0'-21'574,"0"3"89,0 5 140,8 4 23,6 5-99,-5 0-92,15 4-52,-9 8-56,8 1-118,1 4-125,7 5-85,1-1-66,-10 6-45,11-6-31,-10 9-23,8-4-26,-7 0-37,7 0-56,-8 0-118,1 0-180,-1-5-254,-8-3-238,9-5-140,-8-1-39,8-8 67,-10 0 153,3-8 240</inkml:trace>
        </inkml:traceGroup>
        <inkml:traceGroup>
          <inkml:annotationXML>
            <emma:emma xmlns:emma="http://www.w3.org/2003/04/emma" version="1.0">
              <emma:interpretation id="{82C8180F-A293-44B3-A6FF-82F593451225}" emma:medium="tactile" emma:mode="ink">
                <msink:context xmlns:msink="http://schemas.microsoft.com/ink/2010/main" type="inkWord" rotatedBoundingBox="12275,1466 13983,1154 14243,2582 12536,2893"/>
              </emma:interpretation>
              <emma:one-of disjunction-type="recognition" id="oneOf3">
                <emma:interpretation id="interp15" emma:lang="en-US" emma:confidence="0.5">
                  <emma:literal>-17'</emma:literal>
                </emma:interpretation>
                <emma:interpretation id="interp16" emma:lang="en-US" emma:confidence="0">
                  <emma:literal>-1)</emma:literal>
                </emma:interpretation>
                <emma:interpretation id="interp17" emma:lang="en-US" emma:confidence="0">
                  <emma:literal>-1),</emma:literal>
                </emma:interpretation>
                <emma:interpretation id="interp18" emma:lang="en-US" emma:confidence="0">
                  <emma:literal>-1)'</emma:literal>
                </emma:interpretation>
                <emma:interpretation id="interp19" emma:lang="en-US" emma:confidence="0">
                  <emma:literal>-1);</emma:literal>
                </emma:interpretation>
              </emma:one-of>
            </emma:emma>
          </inkml:annotationXML>
          <inkml:trace contextRef="#ctx0" brushRef="#br0" timeOffset="82329.0826">4329-375 31,'7'0'474,"1"0"106,0 5 85,7-1 85,1 1-60,-1-1-93,9 1-81,-8-1-66,7 0-61,1-4-74,0 0-79,7 0-80,-8 0-72,1-4-71,-9 0-140,8-5-184,-7 0-267,8 0-234,-17-4-122,9 5-36,-8-6 83,-8 5 155,0 0 248</inkml:trace>
          <inkml:trace contextRef="#ctx0" brushRef="#br0" timeOffset="84482.8607">5141-1016 221,'0'-5'508,"-7"10"111,7 4 110,0 0 45,0 12-25,0 2-83,0 2-94,0 7-79,0 3-86,7 0-106,-7 0-103,7 0-65,2 5-46,-1-5-28,8 4-23,-9-4-17,1-3-27,8 3-38,-9-9-110,1 5-166,0-10-253,0 6-263,-1-10-140,2 6-47,-2-6 61,1-4 142,-8 1 239</inkml:trace>
          <inkml:trace contextRef="#ctx0" brushRef="#br0" timeOffset="84775.6122">5383-1368 66,'9'-13'367,"-2"8"112,9 5 105,-1 5 24,9 4 29,-1 4 19,8 4-26,0 10-63,1-1-72,-1 5-82,0 4-108,0 5-107,0 0-76,2 3-48,-10-3-30,0 4-19,-7-1-18,0 1-28,-9 0-76,1 5-138,-16-1-170,8 5-205,-16 0-186,1 0-129,-1 4-7,-7 0 93,-1 0 147,-7 1 193</inkml:trace>
          <inkml:trace contextRef="#ctx0" brushRef="#br0" timeOffset="159000.2276">5704-1869 285,'0'-4'369,"0"4"55,0-5 10,0 5-32,0 0-32,0 0-24,0 5-12,0 3 9,0 1 16,8 4 15,-1 1 7,2 7-3,-2 6-18,1-1-43,8 5-56,-9 0-67,9-1-60,-1 1-43,-6 0-25,6 0-20,1-5-13,-9 1-7,9-1-9,-8-8-5,-1 4-8,2-5-5,-2-3-13,1-6-25,-8 1-68,0-1-134,0-3-187,9-1-228,-9-4-212,0 0-92,0-4 4,-9-1 100,9 1 172,0 4 221</inkml:trace>
        </inkml:traceGroup>
        <inkml:traceGroup>
          <inkml:annotationXML>
            <emma:emma xmlns:emma="http://www.w3.org/2003/04/emma" version="1.0">
              <emma:interpretation id="{C2B01153-38B6-4EF5-94DC-E8119C90A1D0}" emma:medium="tactile" emma:mode="ink">
                <msink:context xmlns:msink="http://schemas.microsoft.com/ink/2010/main" type="inkWord" rotatedBoundingBox="14980,2033 15585,1923 15689,2492 15084,2603"/>
              </emma:interpretation>
              <emma:one-of disjunction-type="recognition" id="oneOf4">
                <emma:interpretation id="interp20" emma:lang="en-US" emma:confidence="0.5">
                  <emma:literal>+</emma:literal>
                </emma:interpretation>
                <emma:interpretation id="interp21" emma:lang="en-US" emma:confidence="0">
                  <emma:literal>x</emma:literal>
                </emma:interpretation>
                <emma:interpretation id="interp22" emma:lang="en-US" emma:confidence="0">
                  <emma:literal>X</emma:literal>
                </emma:interpretation>
                <emma:interpretation id="interp23" emma:lang="en-US" emma:confidence="0">
                  <emma:literal>4</emma:literal>
                </emma:interpretation>
                <emma:interpretation id="interp24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86097.0883">6876-673 36,'8'4'481,"0"-4"115,0 4 104,7-4 119,1 5-35,7-5-91,-7-5-111,7 5-83,9-4-80,-8 0-99,-1 0-109,8-1-71,0-4-44,0 0-31,0 0-21,1 1-17,-1-1-11,-7 0-10,7 0-23,-7 0-37,-1 1-103,1-1-151,-9 0-202,1 0-204,-1 0-189,1 1-77,-9-5 42,2 4 118,-2 0 184,-7 0 199</inkml:trace>
          <inkml:trace contextRef="#ctx0" brushRef="#br0" timeOffset="86290.0824">7228-1082 194,'-8'-9'485,"0"9"114,1 0 119,7 9 65,0 4-34,0 0-77,0 9-93,7 5-90,-7-1-109,8 5-125,0-1-103,-8 5-68,8-3-48,-1 3-80,1-5-155,0 1-213,0 0-256,-1-1-208,-7 6-101,0-1 1,0 0 112,0 0 188,0 5 245</inkml:trace>
        </inkml:traceGroup>
        <inkml:traceGroup>
          <inkml:annotationXML>
            <emma:emma xmlns:emma="http://www.w3.org/2003/04/emma" version="1.0">
              <emma:interpretation id="{19A1F127-3C2E-40D8-8B4B-FBAAFAED9C13}" emma:medium="tactile" emma:mode="ink">
                <msink:context xmlns:msink="http://schemas.microsoft.com/ink/2010/main" type="inkWord" rotatedBoundingBox="15774,1134 18635,612 19073,3014 16213,3536"/>
              </emma:interpretation>
              <emma:one-of disjunction-type="recognition" id="oneOf5">
                <emma:interpretation id="interp25" emma:lang="en-US" emma:confidence="0.5">
                  <emma:literal>IIEPX</emma:literal>
                </emma:interpretation>
                <emma:interpretation id="interp26" emma:lang="en-US" emma:confidence="0">
                  <emma:literal>#EPX</emma:literal>
                </emma:interpretation>
                <emma:interpretation id="interp27" emma:lang="en-US" emma:confidence="0">
                  <emma:literal>#Rix</emma:literal>
                </emma:interpretation>
                <emma:interpretation id="interp28" emma:lang="en-US" emma:confidence="0">
                  <emma:literal>'at*</emma:literal>
                </emma:interpretation>
                <emma:interpretation id="interp29" emma:lang="en-US" emma:confidence="0">
                  <emma:literal>1st*</emma:literal>
                </emma:interpretation>
              </emma:one-of>
            </emma:emma>
          </inkml:annotationXML>
          <inkml:trace contextRef="#ctx0" brushRef="#br0" timeOffset="90554.3228">10432-1636 50,'0'-4'163,"0"-1"-19,0 1-32,7 0-28,-7 4-22,0-5-18,0 5-13,0 0-14,0-5-6,0 5-5,0 0-2,0 0 0,0 0-1,0 0 4,0 0 8,0-4 8,0 4 13,0 0 17,0 0 20,0 0 17,0 0 18,0 0 19,0 0 20,0 0 14,0 0 13,0 0 9,0 0 3,0 0-5,0 0-9,0 0-13,0 0-15,0-5-15,0 5-12,0 0-11,0 0-8,0 0-8,0 0-4,0 0-1,0 0-2,0 0-1,0 0-1,0 0 7,0 0 5,0 0 7,0 0 8,0 0 12,0 0 27,0 0 42,9 5 44,-9 4 18,0 0 9,0 8-1,0 1-25,0 8-46,-9 1-54,9 8-33,-7 0-26,0 0-20,-2 5-16,-6 4-11,8 0-7,-2-5-10,-6 0-7,6 1-5,2-4-13,-1-1-20,0-5-35,0 1-78,1-4-122,7-6-137,-8 2-193,8-6-174,-8 0-128,0-3-7,8-1 79,-7 0 115,7 0 191</inkml:trace>
          <inkml:trace contextRef="#ctx0" brushRef="#br0" timeOffset="90806.6481">10096-1342 155,'0'-17'392,"7"8"120,2 1 108,6 3 21,-6 5 40,14 0 17,0 5-36,-7 8-74,15-1-75,-8 6-105,8 0-117,1 4-94,-1 0-61,0 4-44,0-4-33,0 5-21,2-5-24,-10-1-37,8 2-47,-7-2-122,-1-3-158,8 4-228,-7-9-209,0 5-161,-2-5-57,1 5 65,-6-5 128,-1 0 213,-9 5 210</inkml:trace>
          <inkml:trace contextRef="#ctx0" brushRef="#br0" timeOffset="89208.8821">9525-1491 55,'0'-13'265,"0"0"50,0 4 44,0 4 20,0 10 28,-7 4 25,0 8 30,7 10 47,-9 7 41,1 6-11,8 8-39,-7 10-41,-2 4-55,2 3-80,7 1-100,0 0-69,0 0-50,0-4-37,0-5-24,7-5-19,2-3-22,-2-5-30,1-9-65,1 1-146,5-11-191,3-2-247,-3-10-224,10-5-99,0-3-5,7-10 109,-8 1 171,8-9 238</inkml:trace>
          <inkml:trace contextRef="#ctx0" brushRef="#br0" timeOffset="167721.6376">9166-1570 187,'0'-13'345,"0"-5"87,8 0 57,0 1-8,-1-5-17,9 4-14,8-3-12,0-2-24,-2 2-28,1 3-21,10 0-21,-2 1-26,0 3-41,0 1-51,-8 9-51,8 0-48,-7 4-38,-1 0-24,-6 8-14,-3 5-8,-5 1-5,-1 8-1,-8 0-3,-8 4 0,-1 1-1,-5 3-5,-10-3-5,0 3-2,-7-3 0,0-5 5,-1 0 12,1-5 9,8-8 10,-8-4 7,7-5 0,0-9-9,10-13-13,-3-5-13,10-17-11,-2-4-11,9-5-7,9-8-4,-2-5-14,10 0-26,-3 4-45,10 1-99,0 8-159,-1 4-210,1 5-220,-1 14-173,1 3-62,-1 10 45,0 8 130,-7 14 196,0 8 225</inkml:trace>
          <inkml:trace contextRef="#ctx0" brushRef="#br0" timeOffset="87628.56">8197-1135 414,'-7'-18'533,"-2"-3"80,9 8 70,-7-10-55,7 6-74,0-1-68,7-4-45,-7 0-34,9 4-42,6-3-59,-7 3-63,7-4-57,9 4-47,-8 1-34,7 0-20,0 3-11,0 1-5,1 0-5,-1 9-4,1-5-1,-1 4 0,1 5 2,-9 5-2,1 8-1,0 0-4,-8 4-6,-1 6-8,2 3-8,-9 4-7,0 2-6,-9 3-5,9-1-1,-7 2-2,-1-1-2,0-4-2,0-1-2,1 2-1,-2-6-3,1-4-2,8-5-1,0 1 0,0-5 2,8-4 0,1-1 3,-2-3 3,9 0 0,-8-5 1,15 0-1,-8 0 0,9 0-3,-8 0 0,7-5-1,1 5-1,-9 0-3,8 0-17,-7 0-33,-1 0-55,1 0-138,-8 0-185,1 5-268,-2-5-242,0 4-103,2 1-20,-1 3 100,-8 5 165,0 5 260</inkml:trace>
          <inkml:trace contextRef="#ctx0" brushRef="#br0" timeOffset="87229.1014">7892-1333 70,'0'-9'507,"-7"5"129,7-1 150,0 5 144,0 5-65,7-1-114,-7 10-105,0-1-88,7 9-113,2 0-115,-1 4-71,8 1-55,-9 4-44,9 3-34,-8 1-30,7 1-30,1-1-22,0 5-18,-1-6-17,-7-2-33,7 3-49,-7-5-57,0 1-87,7-9-168,-6 0-182,-2 0-214,-7-4-199,8-10-72,1 5 19,-9-13 129,7 5 172,0-10 229</inkml:trace>
          <inkml:trace contextRef="#ctx0" brushRef="#br0" timeOffset="87969.1557">7908-269 119,'8'-9'448,"8"5"115,7-5 112,8 0 71,0-4-11,16 0-58,1 0-81,-3-5-85,11 0-95,-1 1-118,-1-5-112,1 0-76,-1 0-44,-6-4-32,6 3-55,-7-2-129,-8-2-166,8 5-236,-16 0-244,9 0-144,-9 4-41,0 1 80,-15 4 138,-1 9 220</inkml:trace>
          <inkml:trace contextRef="#ctx0" brushRef="#br0" timeOffset="88894.2089">8408-54 136,'-8'0'351,"8"-4"57,8 0 71,-8-1-1,7-3-33,9-1-21,1-5 10,-3 1 16,3 0-9,6-5-24,1 1-31,-2 4-37,2-1-51,8 1-56,-10 1-51,10 7-48,-8 1-35,-2 4-23,2 9-15,-1-1-7,-6 5-7,-10 10-7,2-2-9,-2 6-8,-7 3-6,-7 5-6,-2-4-8,2 5-2,-10 3-3,3-8 0,-3 4-1,1-4-4,1-1 1,-1-7-3,9-2-1,-1-3-1,0-5-1,8 0 0,0-4 1,0 5 3,8-6 2,0 1 2,8 0-1,-1-1-1,8 1-4,1-4-14,0-1-31,-1-4-62,8 0-143,0-9-180,-7 5-241,7-5-226,1-8-98,-1 4-5,0-10 107,0 2 162,0-2 233</inkml:trace>
          <inkml:trace contextRef="#ctx0" brushRef="#br0" timeOffset="167277.8277">8908-1464 336,'8'8'465,"-8"9"118,-8 10 63,8 13 30,-8 8 6,-8 5-29,9 12-74,-17 11-89,9 3-95,-8-1-104,-1 2-98,1 4-68,-1-5-44,0-1-24,8-2-18,1-7-13,-8-6-8,7-2-8,8-9-4,1-8-12,-9 0-31,8-8-88,8-10-134,-7 0-170,7-8-216,0-9-221,0-5-90,7-13 23,1-8 99,-1-10 151,9-12 207</inkml:trace>
        </inkml:traceGroup>
        <inkml:traceGroup>
          <inkml:annotationXML>
            <emma:emma xmlns:emma="http://www.w3.org/2003/04/emma" version="1.0">
              <emma:interpretation id="{AFCAACB2-0A74-44E4-881E-AF4F057CDC25}" emma:medium="tactile" emma:mode="ink">
                <msink:context xmlns:msink="http://schemas.microsoft.com/ink/2010/main" type="inkWord" rotatedBoundingBox="18972,664 21471,207 21777,1881 19278,2337"/>
              </emma:interpretation>
              <emma:one-of disjunction-type="recognition" id="oneOf6">
                <emma:interpretation id="interp30" emma:lang="en-US" emma:confidence="0.5">
                  <emma:literal>-112</emma:literal>
                </emma:interpretation>
                <emma:interpretation id="interp31" emma:lang="en-US" emma:confidence="0">
                  <emma:literal>-152</emma:literal>
                </emma:interpretation>
                <emma:interpretation id="interp32" emma:lang="en-US" emma:confidence="0">
                  <emma:literal>-172</emma:literal>
                </emma:interpretation>
                <emma:interpretation id="interp33" emma:lang="en-US" emma:confidence="0">
                  <emma:literal>-192</emma:literal>
                </emma:interpretation>
                <emma:interpretation id="interp34" emma:lang="en-US" emma:confidence="0">
                  <emma:literal>-132</emma:literal>
                </emma:interpretation>
              </emma:one-of>
            </emma:emma>
          </inkml:annotationXML>
          <inkml:trace contextRef="#ctx0" brushRef="#br0" timeOffset="91918.7337">11862-1917 421,'9'4'587,"-2"0"156,1 5 159,-1 5-26,9 3-91,-8 5-122,8 4-118,0 1-142,-9 3-150,8 6-96,1-1-61,8 5-38,-8-6-23,-1 6-22,1 0-29,8-1-40,-10-3-106,3-2-149,-2-3-194,1 0-208,0 0-188,-1-9-77,1 4 43,-9-8 115,1-1 177,8 1 205</inkml:trace>
          <inkml:trace contextRef="#ctx0" brushRef="#br0" timeOffset="92233.8909">12198-2230 292,'16'5'491,"8"4"106,-9 4 95,17 9-15,-10 0-29,18 4-50,-9 5-69,0 9-76,1-1-78,7 5-94,-8 5-86,-8-1-77,8 5-51,2-1-30,-11 5-23,1-4-47,1 4-95,0 1-119,-8-1-145,-9 4-172,1 5-154,-8 0-134,0 5 0,-15 7 69,-9-3 115,1 5 160</inkml:trace>
          <inkml:trace contextRef="#ctx0" brushRef="#br0" timeOffset="160499.7632">12605-2577 228,'0'0'399,"0"5"93,0-1 72,0-4-2,0 0 13,0 0 35,7-4-1,-7-1-38,8 5-58,1-9-70,-2 0-96,0-4-115,2 5-72,6-5-45,-6-1-24,6 1-17,1 0-12,-1 0-6,8-1-6,-7 1-6,-1 0-3,1 4-3,8 0 1,-17 1-3,9 3-1,1-3-3,-3 3 2,-6 5 0,1 0 0,-2 5 0,0 3-4,2 1-3,-9 0-5,8 9-5,-8-1-6,-8 5-4,8 0-3,0 0-1,-9 0 0,9 4-3,-7-4-1,0 5-2,-2-1 0,9 1-3,-8-6-4,1 2-2,7-6-3,-7 0-3,7 1-1,0-5 0,0 0 1,0-4 3,0 0 2,0-4 5,0-1 1,0 0 3,7-4 3,0 5 1,-7-5 0,8 0 0,1 0 3,5 0-1,-5 0-1,-1-5-1,8 5 3,-9 0 3,8-4 3,1 4 3,0-4 2,-1 4 3,9-5-1,-1 1-2,1-1-2,-1 1-3,1-5-4,7 5-15,-7-5-31,7 0-49,0 1-72,-8-2-153,1 2-178,-1-1-234,1 5-212,-9-1-90,1 1-3,-9 4 112,2 4 160,-9 1 232</inkml:trace>
          <inkml:trace contextRef="#ctx0" brushRef="#br0" timeOffset="91202.1064">11003-1307 343,'0'5'510,"0"-5"93,7 4 101,9-4 10,-8 5-28,15-5-66,-7 0-66,8-5-66,-1 5-85,1-4-120,7-5-109,-7 5-69,7-5-43,-8 0-32,8 0-42,-7-4-110,7 0-154,-8 0-234,1-1-240,-1-3-171,8 4-70,-14-1 53,-3 2 123,3-1 216</inkml:trace>
        </inkml:traceGroup>
      </inkml:traceGroup>
    </inkml:traceGroup>
    <inkml:traceGroup>
      <inkml:annotationXML>
        <emma:emma xmlns:emma="http://www.w3.org/2003/04/emma" version="1.0">
          <emma:interpretation id="{49FD7D35-F06A-4269-ABBF-699099DE3B0F}" emma:medium="tactile" emma:mode="ink">
            <msink:context xmlns:msink="http://schemas.microsoft.com/ink/2010/main" type="paragraph" rotatedBoundingBox="7568,4754 17805,3577 18184,6870 7947,80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539E64-69AB-4907-8CE6-8061F122D161}" emma:medium="tactile" emma:mode="ink">
              <msink:context xmlns:msink="http://schemas.microsoft.com/ink/2010/main" type="inkBullet" rotatedBoundingBox="7704,5933 8548,5836 8562,5960 7718,6057"/>
            </emma:interpretation>
            <emma:one-of disjunction-type="recognition" id="oneOf7">
              <emma:interpretation id="interp35" emma:lang="en-US" emma:confidence="0">
                <emma:literal>-</emma:literal>
              </emma:interpretation>
              <emma:interpretation id="interp36" emma:lang="en-US" emma:confidence="0">
                <emma:literal>_</emma:literal>
              </emma:interpretation>
              <emma:interpretation id="interp37" emma:lang="en-US" emma:confidence="0">
                <emma:literal>.</emma:literal>
              </emma:interpretation>
              <emma:interpretation id="interp38" emma:lang="en-US" emma:confidence="0">
                <emma:literal>~</emma:literal>
              </emma:interpretation>
              <emma:interpretation id="interp39" emma:lang="en-US" emma:confidence="0">
                <emma:literal>,</emma:literal>
              </emma:interpretation>
            </emma:one-of>
          </emma:emma>
        </inkml:annotationXML>
        <inkml:trace contextRef="#ctx0" brushRef="#br0" timeOffset="93394.8461">-446 2905 321,'0'-8'401,"-9"3"64,9 1 7,-8 4-23,16-5-22,-8 1-7,9 4 14,6 0 25,8 0 12,1 0-30,7 9-42,0-9-63,16 9-76,-8-5-80,9 4-65,-3-3-41,10 3-30,-8-3-18,0-5-19,0 5-25,1-5-61,-10 0-116,2 0-128,-2-5-190,-7 0-184,1-3-170,-1-1-45,-7 1 58,0-1 103,-10 0 172,3 0 183</inkml:trace>
      </inkml:traceGroup>
      <inkml:traceGroup>
        <inkml:annotationXML>
          <emma:emma xmlns:emma="http://www.w3.org/2003/04/emma" version="1.0">
            <emma:interpretation id="{448EA6A9-AC29-4F07-AA80-2D726DAF9026}" emma:medium="tactile" emma:mode="ink">
              <msink:context xmlns:msink="http://schemas.microsoft.com/ink/2010/main" type="line" rotatedBoundingBox="8984,4591 17805,3577 18184,6870 9362,7884"/>
            </emma:interpretation>
          </emma:emma>
        </inkml:annotationXML>
        <inkml:traceGroup>
          <inkml:annotationXML>
            <emma:emma xmlns:emma="http://www.w3.org/2003/04/emma" version="1.0">
              <emma:interpretation id="{D3B985C6-EF22-4DC6-B24E-8ED071610526}" emma:medium="tactile" emma:mode="ink">
                <msink:context xmlns:msink="http://schemas.microsoft.com/ink/2010/main" type="inkWord" rotatedBoundingBox="8997,4703 10630,4515 10996,7696 9362,7884"/>
              </emma:interpretation>
              <emma:one-of disjunction-type="recognition" id="oneOf8">
                <emma:interpretation id="interp40" emma:lang="en-US" emma:confidence="0.5">
                  <emma:literal>ye</emma:literal>
                </emma:interpretation>
                <emma:interpretation id="interp41" emma:lang="en-US" emma:confidence="0">
                  <emma:literal>y</emma:literal>
                </emma:interpretation>
                <emma:interpretation id="interp42" emma:lang="en-US" emma:confidence="0">
                  <emma:literal>Yun</emma:literal>
                </emma:interpretation>
                <emma:interpretation id="interp43" emma:lang="en-US" emma:confidence="0">
                  <emma:literal>Yon</emma:literal>
                </emma:interpretation>
                <emma:interpretation id="interp44" emma:lang="en-US" emma:confidence="0">
                  <emma:literal>fun</emma:literal>
                </emma:interpretation>
              </emma:one-of>
            </emma:emma>
          </inkml:annotationXML>
          <inkml:trace contextRef="#ctx0" brushRef="#br0" timeOffset="171818.2991">842 1762 35,'0'-13'287,"0"4"62,0 1 58,0-2-13,0 6-18,0 0-27,0-1-33,0 5-27,0 0-32,0 0-21,9 5-13,-2 3 2,1 2 16,8 3 18,-1 4 13,1 5 1,0 0-11,8 5-19,-9 3-28,8-3-44,1 4-40,7-1-34,-8-3-32,8-1-19,0-4-16,9-5-7,-9 1-6,0-5-6,1-4-2,7-5-2,-8-4-1,1-4-2,-1-5-2,-8 1 0,8-6 0,-7-3 1,-9-5-2,1 0 2,0-4-2,-8-1 2,-1-4-2,1 5-1,-8-5 0,-8 0-1,8 5-1,-7-5 1,7 5 0,-8-1 1,-1 6 1,9-2-1,-7 6 4,7-1 1,-7 5 0,7 4 3,0-4 0,0 9-1,-9-5-2,9 4 1,9 1 1,-9 4 5,7 4 6,0 1 8,2 4 7,6 4 5,-7 4 4,8 1-6,0 0-2,7 4-6,-8 0-5,1 4-6,-1-4-8,9 5-2,-8-6-5,-1 6-6,1-1-20,7-4-29,-6 0-80,-3-4-128,3-1-133,-3 0-165,3 2-150,-1-2-123,-1 0-48,1 1 58,-1 0 97,1 4 153,7 0 158</inkml:trace>
          <inkml:trace contextRef="#ctx0" brushRef="#br0" timeOffset="170502.2433">2288 2439 6,'0'-17'284,"-7"3"71,7 6 58,0 3 3,0 1-5,-9 4-11,9 9-11,-7 8 11,7 10 34,-8 17 30,8 12-1,-7 15-19,-2 17-33,2 9-66,-9 12-90,8 10-91,-8 8-58,9 10-37,-8-1-24,-1 0-18,0-8-8,8 0-6,-8-10-4,9-8-2,-1-9-6,1-8-8,-2-5-22,2-14-62,-1-3-112,-1-10-126,2-8-181,7-9-185,-7-9-179,-2-4-47,1-9 55,1-9 95,-9-9 169,8-8 185</inkml:trace>
          <inkml:trace contextRef="#ctx0" brushRef="#br0" timeOffset="95908.7886">1803 2412 385,'9'-17'527,"-9"9"105,0-1 148,0 4 16,0 5-56,-9 14-79,9-1-74,-7 9-77,7 4-132,0 5-133,0-1-87,0 1-58,7-4-38,2 3-25,6-7-17,9-2-11,7-7-9,1-1-8,-1-9-13,7-4-14,2-4-13,-2-9-14,-5-1-10,5-7-2,-7-2 4,-7-7 4,-1 3 7,-7 1 11,-1-5 11,-6 0 10,-2 5 14,-7 4 20,0 0 24,0 4 26,0 1 25,0 4 19,0 4 11,0 4 5,-7 1 2,7 13-3,0 0-6,0 8-4,7 5-3,1 5-8,-1 4-14,9-1-16,-8 1-16,15 4-17,-6-4-32,6-5-49,-8 1-69,9-1-145,-1-8-220,1 4-291,-1-10-232,8 2-92,-7-5-6,7-5 103,-8 5 199,8-5 282</inkml:trace>
        </inkml:traceGroup>
        <inkml:traceGroup>
          <inkml:annotationXML>
            <emma:emma xmlns:emma="http://www.w3.org/2003/04/emma" version="1.0">
              <emma:interpretation id="{F9A553EC-5ECC-425A-AF5A-5D100DBBD01D}" emma:medium="tactile" emma:mode="ink">
                <msink:context xmlns:msink="http://schemas.microsoft.com/ink/2010/main" type="inkWord" rotatedBoundingBox="10913,4369 17805,3577 18032,5545 11139,6337"/>
              </emma:interpretation>
              <emma:one-of disjunction-type="recognition" id="oneOf9">
                <emma:interpretation id="interp45" emma:lang="en-US" emma:confidence="0.5">
                  <emma:literal>(4-113+24</emma:literal>
                </emma:interpretation>
                <emma:interpretation id="interp46" emma:lang="en-US" emma:confidence="0.5">
                  <emma:literal>(4-173 +24</emma:literal>
                </emma:interpretation>
                <emma:interpretation id="interp47" emma:lang="en-US" emma:confidence="0">
                  <emma:literal>(4-173+24</emma:literal>
                </emma:interpretation>
                <emma:interpretation id="interp48" emma:lang="en-US" emma:confidence="0">
                  <emma:literal>(4-113 +24</emma:literal>
                </emma:interpretation>
                <emma:interpretation id="interp49" emma:lang="en-US" emma:confidence="0">
                  <emma:literal>(4×-13+24</emma:literal>
                </emma:interpretation>
              </emma:one-of>
            </emma:emma>
          </inkml:annotationXML>
          <inkml:trace contextRef="#ctx0" brushRef="#br0" timeOffset="140427.9597">8322 1762 260,'-16'-9'322,"9"1"38,-1-5-17,0-1-41,0 1-27,8 0-16,0-5-8,0 1-8,0-1-16,0-4-24,8 5-32,-8-1-30,8 0-20,0 1-21,-1 3-11,1-3-13,0 4-9,7 4-6,-6-4-6,-2 0-3,9 4-5,-1 0 1,-7 0 3,8 0 7,0 5 7,8-5 9,-10 5 10,10 4 9,-8 0 11,-1 0 7,9 9 7,-8-1 1,-1 6-1,-7 3-6,7 5-12,-15 5-9,9 3-9,-9 5-4,-9 1 0,2-1-4,-1 5-2,0-6-8,0 6-10,-8-5-12,1 1-9,8-1-10,-9-5-6,8-3-2,-8-1-3,9 1-3,-2-6-3,9-3-1,0 4 3,0-4 4,9-1 4,-2-4 5,1 1 5,8-1 2,0 0-2,6-5-3,-6 2-4,8-1-4,-1-5-3,1-4-2,7 0-2,-8 0-2,1-4-3,0-1-6,-10 1-13,10-1-38,-8-4-88,-8 1-121,8-5-163,-9-5-192,1 0-173,0 1-109,0-10 10,-8 1 82,0-5 140,7-4 186</inkml:trace>
          <inkml:trace contextRef="#ctx0" brushRef="#br0" timeOffset="142810.1113">9213 1336 224,'0'-5'267,"-8"1"29,8 0-9,0 4 25,0 0 39,0 0 44,0 4 38,0 0 39,8 5 32,-1 4-6,-7 1-30,9 3-43,-9 1-51,7 4-66,1 0-79,1 0-78,-2-1-55,0 2-35,10-6-22,-10 1-13,9-1-9,-1-4-6,-6 1-4,6-5-3,1-5-2,-1 0-2,8-4-1,-7-4-2,0 0-1,-1-5-4,1 0-5,-1-4-7,-6 0-7,6-5-7,-6 0-4,-2 1-2,-7-5 2,7 0 3,-7 0 3,0 0 4,0-5 7,0 10 6,0-5 3,0 4 5,-7-4 3,7 5 3,0 4 1,-7-5 1,7 5 2,0 0 1,-9 0 3,9 4 0,0-5 5,0 6 6,-8 3 2,8-3 2,0 3-1,0 1 1,0-1-3,0 1-6,-7-1-4,7 1-1,0 0-1,0-1 0,0 5 0,0-4 2,0 4 2,0 0-4,0 0 1,0-4 1,0 4 2,0 0-1,0 0 1,0 0 2,0 0 2,0 0-1,0 0 2,0 0 1,0 0-1,0 0-1,0 4-1,-9-4 1,9 0-2,0 0 1,0 4-1,0-4-4,0 0-2,0 0-1,0 0-2,0 5-4,0-5 1,0 0-1,0 0 1,0 0-1,0 0 0,0 0 1,0 0-1,0 0 1,0 0-1,0 0 0,0 0 2,0 0-2,0 0 7,0 4 14,9 0 13,-9 10 11,7-1 5,1 4 7,-8 10 0,9-1-9,5 5-9,-6 0-6,1 8-3,5 1 0,-5-1 1,6 5 2,1 0 2,-1-4-2,-6 4-2,14-4-3,-8-1-6,1-4-7,-1 0-7,1-4-5,0 0-1,-1-5-7,1-8-12,-8 4-16,8-9-26,-9 0-37,1 1-58,-8-6-140,9-3-183,-9-1-225,0-4-214,0-4-92,-9-1-10,1 5 109,1 0 173,-2 0 234</inkml:trace>
          <inkml:trace contextRef="#ctx0" brushRef="#br0" timeOffset="96657.8316">2899 1766 37,'0'0'376,"-9"5"123,9 8 112,0 9 60,-7 13 55,7 5 6,-8 13-44,-1 4-72,9 13-74,-7 4-100,7 2-132,0 3-102,7 0-71,2-9-49,6 0-38,1-8-28,8-9-31,-1-5-36,8-4-58,8-8-139,-7-15-157,14 1-217,1-13-197,0-4-145,0-14-35,8-5 87,-8-3 131,0-5 210</inkml:trace>
          <inkml:trace contextRef="#ctx0" brushRef="#br0" timeOffset="104875.0196">3391 2329 313,'0'-22'481,"0"5"105,0 3 130,7 5 30,1 9-33,8 5-58,8 8-50,-1 1-74,-1 7-104,11 6-124,5 4-99,2-1-64,-2 1-43,2 0-32,-2-1-25,2 2-36,-1-2-50,0-4-112,-8-3-166,0-6-241,0 0-236,-7 2-161,-1-11-57,-6 1 53,-3-5 139,-5-4 225</inkml:trace>
          <inkml:trace contextRef="#ctx0" brushRef="#br0" timeOffset="104670.5661">3687 1942 281,'8'-8'435,"1"-1"113,-2 5 72,0 12 30,2 1 35,-9 13-12,0 4-56,-9 10-76,2 3-87,0 10-110,-2 3-124,1 5-84,-8 0-53,9 1-35,-8-1-23,6-4-29,2-1-36,-1 1-88,0-5-128,0-4-159,1-4-201,-2 0-180,2-9-123,-1 3 4,-8-7 85,9-5 134,-9-4 190</inkml:trace>
          <inkml:trace contextRef="#ctx0" brushRef="#br0" timeOffset="106482.2584">7049 2026 346,'-17'-4'541,"1"-1"138,9 10 161,-1 8 17,8 9-72,0 4-85,0 5-93,8 9-116,8-1-149,-1 10-119,1-1-85,0 0-68,15 1-74,-7 3-122,-1-3-194,0-5-280,0 4-278,9-8-133,-9 4-44,0 0 57,-7-5 160,1 0 263</inkml:trace>
          <inkml:trace contextRef="#ctx0" brushRef="#br0" timeOffset="161600.3689">5188 1169 17,'-7'0'312,"-2"-5"63,9 5 57,-7-4-13,7-1-44,-8 5-40,8-4-30,0 0-20,8-5-23,-1 0-12,2 0-3,6 0 3,1 1 17,-1-5 25,8 4 18,1-5-1,-1 1-19,1 5-36,-1-1-51,1 0-58,-9 4-49,8-3-28,-14 3-12,6 5-3,-6 0-1,-2 5-3,-7 3-3,-7 6-5,7-1-8,-16 9-10,8 0-9,-8 4-6,-8-4-1,10 5-4,-3-1-1,1-8-3,9 4-1,-1-5-1,0-3-1,8 3-1,0-8 0,8 4 2,7-4 2,1-5-1,1 1 2,-3-5 0,10 0 3,0 0 1,-1 0-1,-8 0 6,9 0 5,-1 4 11,-7 0 13,-1 1 17,1 3 18,-8 1 13,8 0 10,-16 4 5,7 0-2,-7 5-8,-7 0-10,-1 4-15,-8-5-13,-7 5-15,8-4-10,-9 4-10,-8-5-16,10 5-20,-11-4-29,2-5-49,0 0-67,0-4-172,0-5-233,8 1-280,7-10-182,0-3-65,8-1 9,1-4 141,-2-5 223,18 5 288</inkml:trace>
          <inkml:trace contextRef="#ctx0" brushRef="#br0" timeOffset="106312.7119">6642 2320 161,'0'9'454,"0"0"112,7 0 100,2 0 31,13-1 16,2 1-43,8 0-73,-1-4-72,7-5-74,10 0-99,-1-5-114,7-4-83,1 0-56,-1-4-38,1 0-25,-8 0-28,0 4-41,0-4-107,-8 0-157,-8 4-229,1-5-225,-8 6-177,-9-1-68,1 1 47,-16-2 126,0 1 214,0 1 218</inkml:trace>
          <inkml:trace contextRef="#ctx0" brushRef="#br0" timeOffset="105043.5704">4149 2492 342,'7'-9'506,"1"5"98,0 0 91,7-1-50,-6 0-77,6 1-98,1-5-96,-1 5-84,1-5-87,8 1-114,-8-1-136,-1-5-171,1 6-202,7-5-195,-15-1-134,8 1-33,-1 0 41,1 4 120,-9 0 172</inkml:trace>
          <inkml:trace contextRef="#ctx0" brushRef="#br0" timeOffset="105684.3661">4836 1705 223,'9'-17'488,"-2"3"119,1 10 140,8 4 56,-1 4-30,17 5-70,-1 9-92,0 8-92,0 5-123,8 4-135,0 5-95,-8 4-64,9 8-40,-9 1-29,-8 4-34,8 0-55,-15 9-143,0-5-176,-1 10-248,-7-1-243,0 10-121,-16-1-27,0 0 100,1 4 153,-17 1 236</inkml:trace>
          <inkml:trace contextRef="#ctx0" brushRef="#br0" timeOffset="105441.0168">4563 1854 141,'0'-8'483,"8"8"147,-8 0 174,7 8 77,2 6-13,-2 8-78,1 9-103,0-1-113,0 10-154,-1 4-134,9 0-95,-1 4-67,1 4-50,0-3-36,-1-1-39,9-4-52,-8 0-75,-1 0-166,8-8-216,-7-1-260,-1-5-202,2-3-77,-1-10 7,-1 1 130,1-5 196,-9-9 256</inkml:trace>
        </inkml:traceGroup>
      </inkml:traceGroup>
    </inkml:traceGroup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6:38.897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BE8DFC9-5C3D-4B68-B5FE-A1E3565A069C}" emma:medium="tactile" emma:mode="ink">
          <msink:context xmlns:msink="http://schemas.microsoft.com/ink/2010/main" type="writingRegion" rotatedBoundingBox="12613,6463 21038,2816 22723,6708 14298,10355"/>
        </emma:interpretation>
      </emma:emma>
    </inkml:annotationXML>
    <inkml:traceGroup>
      <inkml:annotationXML>
        <emma:emma xmlns:emma="http://www.w3.org/2003/04/emma" version="1.0">
          <emma:interpretation id="{FB8815C1-5119-4B90-BB6E-6F2E5567D3DF}" emma:medium="tactile" emma:mode="ink">
            <msink:context xmlns:msink="http://schemas.microsoft.com/ink/2010/main" type="paragraph" rotatedBoundingBox="16263,5209 20648,2423 21987,4532 17603,731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E0234CB-E066-4EE1-A947-C83B8C78D4C6}" emma:medium="tactile" emma:mode="ink">
              <msink:context xmlns:msink="http://schemas.microsoft.com/ink/2010/main" type="line" rotatedBoundingBox="16263,5209 20648,2423 21987,4532 17603,7317"/>
            </emma:interpretation>
          </emma:emma>
        </inkml:annotationXML>
        <inkml:traceGroup>
          <inkml:annotationXML>
            <emma:emma xmlns:emma="http://www.w3.org/2003/04/emma" version="1.0">
              <emma:interpretation id="{3EE9FEB9-A61C-4E41-A117-BB061357E792}" emma:medium="tactile" emma:mode="ink">
                <msink:context xmlns:msink="http://schemas.microsoft.com/ink/2010/main" type="inkWord" rotatedBoundingBox="16263,5209 17872,4187 19065,6064 17456,7086"/>
              </emma:interpretation>
              <emma:one-of disjunction-type="recognition" id="oneOf0">
                <emma:interpretation id="interp0" emma:lang="en-US" emma:confidence="0.5">
                  <emma:literal>sty</emma:literal>
                </emma:interpretation>
                <emma:interpretation id="interp1" emma:lang="en-US" emma:confidence="0">
                  <emma:literal>Qty</emma:literal>
                </emma:interpretation>
                <emma:interpretation id="interp2" emma:lang="en-US" emma:confidence="0">
                  <emma:literal>Sty</emma:literal>
                </emma:interpretation>
                <emma:interpretation id="interp3" emma:lang="en-US" emma:confidence="0">
                  <emma:literal>at</emma:literal>
                </emma:interpretation>
                <emma:interpretation id="interp4" emma:lang="en-US" emma:confidence="0">
                  <emma:literal>ty</emma:literal>
                </emma:interpretation>
              </emma:one-of>
            </emma:emma>
          </inkml:annotationXML>
          <inkml:trace contextRef="#ctx0" brushRef="#br0">9002 3349 126,'-7'0'369,"-2"-4"54,1-5 37,1 4-46,7-3-68,0-5-58,0 4-47,0-5-30,7 1-20,-7 1-25,8-2-32,1 1-26,5 0-22,3 4-14,-10-5-4,9 6-2,-1 3 0,1 1-3,-8 0 7,8 4 8,-9 4 19,9 5 20,-8 4 19,-1 1 16,-7 7 11,0 6 5,0 3-3,0 1-6,0 0-3,-7-1-8,-1 6-12,0-5-16,0 4-15,1-5-19,-1-3-19,8-1-15,-8 1-12,8-5-8,-8 0-8,8-5-5,0 1-5,0-5-1,8 0-5,-8 0 0,8-3-2,0-2-2,-1 1-4,9-5-12,-1-4-22,-6 0-64,6-4-119,1-1-133,-1-3-180,8-6-157,-7 1-133,1-4-58,-3-6 55,3-2 99,-3-2 163,3 5 157</inkml:trace>
          <inkml:trace contextRef="#ctx0" brushRef="#br0" timeOffset="24432.2403">9698 1274 245,'7'-35'381,"-7"9"72,0-1 37,0 5-24,0 9-25,0 0 9,0 9 31,0 4 29,0 8-4,0 14-18,-7 9-26,-2 17-60,2 9-80,-17 18-72,9 13-46,-17 13-30,1 14-23,0 12-20,-7 9-21,-10 5-17,1-1-16,8 1-10,-7-5-10,-1-8-9,16 0-7,-2-14-9,2-4-9,8-9-8,8-13-8,-1-9-16,8-4-26,0-14-37,0-3-48,8-10-60,0-9-128,0-4-153,0-4-215,0-13-200,0-5-135,8-4-38,-8-9 79,0 0 139,0 0 223</inkml:trace>
          <inkml:trace contextRef="#ctx0" brushRef="#br0" timeOffset="-4642.2323">8697 2672 18,'0'5'283,"0"-1"72,0 0 80,7 5 17,2 0 16,6-4 21,8-1 27,10-4 26,-2 0 4,7-4-35,9-5-44,8-1-58,-1-7-69,10 0-81,-10-1-74,8-4-42,-7 0-30,8 0-22,-8 0-21,-8 5-14,-1-1-16,-14 4-14,6 2-10,-7-1-6,-7 3-4,0 1-2,-8 5-4,-1-4-7,1 3-18,0 1-21,-9 4-29,8-4-34,1-1-63,-8 5-100,0-4-93,0-1-101,-1 5-123,9-5-110,-8 1-78,-8 0-18,7 4 45,-7-4 87,0 4 132,0 4 134</inkml:trace>
          <inkml:trace contextRef="#ctx0" brushRef="#br0" timeOffset="351.0582">9322 3252 122,'-7'-13'349,"7"0"68,-8 9 95,8 0 6,0-1-4,0 10 8,8 3 24,-8 5 11,7 0-45,2 5-66,-2-1-71,1 6-85,0-6-86,0 5-73,-1-4-48,9-1-30,-8 1-20,8-5-12,-1-4-6,-7-1-6,7 2-5,1-6-4,-1-4-5,1-4-7,1-6-11,-3-3-8,-6 1-9,8-11-10,-9 2-9,-7-6 0,9 1 3,-9-5 8,-9 0 9,9 5 13,0-1 20,-7 6 19,7 2 18,-7 6 11,7 1 10,0 3 12,0 0 7,0 9 4,0 9 4,0 0 11,7 8 13,0 5 10,2 4 6,-1 1 0,8 3-7,-1 1-16,1 0-19,7-5-21,-8 5-35,9 0-56,-1-5-72,-7 1-185,8-1-254,-9 0-297,1-4-185,-1 9-65,1-4 6,0 3 150,-8 1 234,-1 5 291</inkml:trace>
        </inkml:traceGroup>
        <inkml:traceGroup>
          <inkml:annotationXML>
            <emma:emma xmlns:emma="http://www.w3.org/2003/04/emma" version="1.0">
              <emma:interpretation id="{0E1DC102-8C24-428F-88A9-FA52B9A8ADE3}" emma:medium="tactile" emma:mode="ink">
                <msink:context xmlns:msink="http://schemas.microsoft.com/ink/2010/main" type="inkWord" rotatedBoundingBox="18213,4752 18890,4322 19435,5180 18758,5610"/>
              </emma:interpretation>
              <emma:one-of disjunction-type="recognition" id="oneOf1">
                <emma:interpretation id="interp5" emma:lang="en-US" emma:confidence="0.5">
                  <emma:literal>[X</emma:literal>
                </emma:interpretation>
                <emma:interpretation id="interp6" emma:lang="en-US" emma:confidence="0">
                  <emma:literal>(X</emma:literal>
                </emma:interpretation>
                <emma:interpretation id="interp7" emma:lang="en-US" emma:confidence="0">
                  <emma:literal>"X</emma:literal>
                </emma:interpretation>
                <emma:interpretation id="interp8" emma:lang="en-US" emma:confidence="0">
                  <emma:literal>(x</emma:literal>
                </emma:interpretation>
                <emma:interpretation id="interp9" emma:lang="en-US" emma:confidence="0">
                  <emma:literal>(XX</emma:literal>
                </emma:interpretation>
              </emma:one-of>
            </emma:emma>
          </inkml:annotationXML>
          <inkml:trace contextRef="#ctx0" brushRef="#br0" timeOffset="1238.6976">10394 1503 24,'0'-9'335,"0"0"75,-9 9 90,1 4 41,1 10-10,-2 8 5,2 9 14,-1 8 14,0 5-33,0 9-59,1 0-64,-1 4-85,8 0-83,0 0-79,8 0-49,-1-4-33,1 0-19,0-5-17,7-4-15,1-4-9,1-5-11,5 0-22,-6-9-36,8 1-94,-1-10-136,-7 1-189,7-9-209,9 0-196,-9-9-89,0-9 25,-7-5 104,7-3 170,1-5 202</inkml:trace>
          <inkml:trace contextRef="#ctx0" brushRef="#br0" timeOffset="1444.1482">10917 1639 35,'7'-18'385,"1"10"136,1 8 122,-9 0 73,7 13 31,-7 5-16,7 8-76,-7 5-102,9 4-102,-9 5-123,0-1-119,0 9-81,0-4-52,0 0-34,0 4-19,0-4-24,-9-4-31,2 4-80,7-9-118,-7 1-135,-2-2-174,1-7-163,1-1-137,-9 0-36,8-8 56,1-4 104,-9-6 156,8-8 167</inkml:trace>
          <inkml:trace contextRef="#ctx0" brushRef="#br0" timeOffset="1619.6805">10768 1898 49,'0'-21'343,"8"3"126,-8 9 121,8 5 62,0 8 51,8 0 24,-9 5-36,8 5-80,1 3-96,8 5-123,-1 0-128,1 0-99,0 0-62,-1 0-44,-1 0-36,11-5-51,-18 6-136,8-6-190,1 1-268,-1-5-240,-7 0-121,8-5-32,-9 6 88,1-1 168,8-4 253</inkml:trace>
        </inkml:traceGroup>
        <inkml:traceGroup>
          <inkml:annotationXML>
            <emma:emma xmlns:emma="http://www.w3.org/2003/04/emma" version="1.0">
              <emma:interpretation id="{19B40CF2-10EB-4C75-AE4A-8C6566000967}" emma:medium="tactile" emma:mode="ink">
                <msink:context xmlns:msink="http://schemas.microsoft.com/ink/2010/main" type="inkWord" rotatedBoundingBox="19477,4376 21195,3285 21987,4532 20269,5623"/>
              </emma:interpretation>
              <emma:one-of disjunction-type="recognition" id="oneOf2">
                <emma:interpretation id="interp10" emma:lang="en-US" emma:confidence="0.5">
                  <emma:literal>-14</emma:literal>
                </emma:interpretation>
                <emma:interpretation id="interp11" emma:lang="en-US" emma:confidence="0">
                  <emma:literal>-134</emma:literal>
                </emma:interpretation>
                <emma:interpretation id="interp12" emma:lang="en-US" emma:confidence="0">
                  <emma:literal>-174</emma:literal>
                </emma:interpretation>
                <emma:interpretation id="interp13" emma:lang="en-US" emma:confidence="0">
                  <emma:literal>-124</emma:literal>
                </emma:interpretation>
                <emma:interpretation id="interp14" emma:lang="en-US" emma:confidence="0">
                  <emma:literal>-y</emma:literal>
                </emma:interpretation>
              </emma:one-of>
            </emma:emma>
          </inkml:annotationXML>
          <inkml:trace contextRef="#ctx0" brushRef="#br0" timeOffset="3740.5316">11566 1727 232,'0'0'321,"0"0"80,7 5 10,1-1 13,8 0 6,-9 1-8,17-5-19,-8 0-38,7 0-43,1-5-49,7 5-45,-8-4-40,9-5-39,-9 4-38,1 1-44,-1 0-68,1-5-89,-9 5-131,8-1-185,-7-3-183,-1 3-133,1-4-33,-1 0 32,-6 1 100,-2-5 168</inkml:trace>
          <inkml:trace contextRef="#ctx0" brushRef="#br0" timeOffset="3955.9597">12105 1256 173,'8'-8'420,"-8"3"114,7 5 93,9 9 34,-8 5 36,8 3-15,-1 5-65,1 4-79,-1 5-87,1 4-114,7 0-124,-7 1-86,-1 3-53,1-4-37,8 5-32,-17-9-59,17 4-129,-17 0-138,10-9-178,-10 5-188,0-9-184,2 5-56,-1-10 67,-8 1 105,7-5 161,-7-4 182</inkml:trace>
          <inkml:trace contextRef="#ctx0" brushRef="#br0" timeOffset="4192.3384">12323 1120 269,'-7'-17'461,"14"8"119,-7 5 112,17 4 25,-3 8 9,10 5-40,0 1-70,15 8-84,0 4-96,0 0-123,7 10-102,1-1-66,-7 4-45,6 1-32,-6 4-23,-2 0-20,2 4-17,-9-4-22,0 9-37,-15-5-72,-9 5-145,2 0-201,-9 0-231,-9 4-208,-14 4-84,1 1 5,-11-1 111,-5 5 185,-2 0 228</inkml:trace>
          <inkml:trace contextRef="#ctx0" brushRef="#br0" timeOffset="13700.6807">12683 513 238,'0'-13'524,"0"5"94,-7-5 74,7 8 24,0-4-44,-9 9-76,9-4-71,0 8-54,0 5-48,-7 0-67,7 4-89,0 4-79,0 6-46,7-6-24,2 5-13,-2 0-13,8 0-10,1 0-13,8-4-14,-1-1-15,1-4-14,7-4-9,-8 0-6,8 0-5,0-9-6,2 0 0,-2-4-2,-8-5 1,8 0-2,-7-4 2,-9 0 0,8-5 1,-14-4-1,6 0-1,-8-4 0,2-1 2,-9 5 0,7-4 0,-7 4 4,0 4 5,8 1 7,-8 8 10,0-4 9,0 4 9,0 4 17,0 1 23,0 8 26,9 1 19,-9 8 17,7 5 14,0 4 2,2 4-14,-1 1-127,6 3-21,-5 1 0,6 0 0,1-1 0,0-3 0,-1 4 0,-7-1 0,15-3 0,-14-5-260,6 4-274,-7-4-320,7 5-269,1-1-97,-8-4 6,-1 9 73,2 4 198,-9 0 315</inkml:trace>
        </inkml:traceGroup>
      </inkml:traceGroup>
    </inkml:traceGroup>
    <inkml:traceGroup>
      <inkml:annotationXML>
        <emma:emma xmlns:emma="http://www.w3.org/2003/04/emma" version="1.0">
          <emma:interpretation id="{2205FADD-5E23-4964-AF09-FFEA075F1635}" emma:medium="tactile" emma:mode="ink">
            <msink:context xmlns:msink="http://schemas.microsoft.com/ink/2010/main" type="paragraph" rotatedBoundingBox="13403,7837 18708,6498 19252,8653 13947,99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8A9867-7862-41AE-B5A9-5F3AB7DADE59}" emma:medium="tactile" emma:mode="ink">
              <msink:context xmlns:msink="http://schemas.microsoft.com/ink/2010/main" type="inkBullet" rotatedBoundingBox="13518,8292 14648,8006 14817,8674 13686,8960"/>
            </emma:interpretation>
            <emma:one-of disjunction-type="recognition" id="oneOf3">
              <emma:interpretation id="interp15" emma:lang="en-US" emma:confidence="0">
                <emma:literal>+</emma:literal>
              </emma:interpretation>
              <emma:interpretation id="interp16" emma:lang="en-US" emma:confidence="0">
                <emma:literal>I</emma:literal>
              </emma:interpretation>
              <emma:interpretation id="interp17" emma:lang="en-US" emma:confidence="0">
                <emma:literal>|</emma:literal>
              </emma:interpretation>
              <emma:interpretation id="interp18" emma:lang="en-US" emma:confidence="0">
                <emma:literal>T</emma:literal>
              </emma:interpretation>
              <emma:interpretation id="interp19" emma:lang="en-US" emma:confidence="0">
                <emma:literal>1</emma:literal>
              </emma:interpretation>
            </emma:one-of>
          </emma:emma>
        </inkml:annotationXML>
        <inkml:trace contextRef="#ctx0" brushRef="#br0" timeOffset="52836.9783">5610 5829 142,'-15'8'512,"-1"-4"66,8 6 30,-8-6-15,9 1-249,-2-5-286,2 4-233,-1-4-223,8 4-114,-7-4-29,-2-4 32,9 4 77</inkml:trace>
        <inkml:trace contextRef="#ctx0" brushRef="#br0" timeOffset="25964.6948">5774 5398 134,'-15'9'540,"-1"4"88,8-9 48,1 5 46,-2-5-99,9 1-105,9-5-63,6 0-34,8 0-12,1-5-21,15 1-64,0-5-93,15-4-78,1 4-50,0-9-36,8 5-23,-9 0-22,8-4-34,-7 3-68,-8 1-151,-7 0-190,-2 4-229,-6 0-232,-9 1-104,0-1-7,-14 0 113,-1 0 169,-8 0 219</inkml:trace>
        <inkml:trace contextRef="#ctx0" brushRef="#br0" timeOffset="26144.2148">6313 5015 273,'-7'-9'492,"-9"5"123,16 4 173,0 4 54,0 5-48,8 9-79,-8 8-79,8 5-100,-1 4-158,2 5-143,6 4-92,-8 4-59,2 1-48,6-1-49,1 0-75,-9-8-155,17 4-177,-8-9-224,7 0-214,9-8-116,-1-6-16,8-8 108,7-8 152,1-5 212</inkml:trace>
      </inkml:traceGroup>
      <inkml:traceGroup>
        <inkml:annotationXML>
          <emma:emma xmlns:emma="http://www.w3.org/2003/04/emma" version="1.0">
            <emma:interpretation id="{34B1992F-6688-4E5B-B8B9-5702FFBF4484}" emma:medium="tactile" emma:mode="ink">
              <msink:context xmlns:msink="http://schemas.microsoft.com/ink/2010/main" type="line" rotatedBoundingBox="15094,7410 18708,6498 19252,8653 15638,9565"/>
            </emma:interpretation>
          </emma:emma>
        </inkml:annotationXML>
        <inkml:traceGroup>
          <inkml:annotationXML>
            <emma:emma xmlns:emma="http://www.w3.org/2003/04/emma" version="1.0">
              <emma:interpretation id="{110E37C6-DD67-4BF1-9356-59062F27F43A}" emma:medium="tactile" emma:mode="ink">
                <msink:context xmlns:msink="http://schemas.microsoft.com/ink/2010/main" type="inkWord" rotatedBoundingBox="15094,7410 18708,6498 19252,8653 15638,9565"/>
              </emma:interpretation>
              <emma:one-of disjunction-type="recognition" id="oneOf4">
                <emma:interpretation id="interp20" emma:lang="en-US" emma:confidence="0.5">
                  <emma:literal>@</emma:literal>
                </emma:interpretation>
                <emma:interpretation id="interp21" emma:lang="en-US" emma:confidence="0.5">
                  <emma:literal>Oto @</emma:literal>
                </emma:interpretation>
                <emma:interpretation id="interp22" emma:lang="en-US" emma:confidence="0">
                  <emma:literal>.</emma:literal>
                </emma:interpretation>
                <emma:interpretation id="interp23" emma:lang="en-US" emma:confidence="0">
                  <emma:literal>Oto .</emma:literal>
                </emma:interpretation>
                <emma:interpretation id="interp24" emma:lang="en-US" emma:confidence="0">
                  <emma:literal>Oto (</emma:literal>
                </emma:interpretation>
              </emma:one-of>
            </emma:emma>
          </inkml:annotationXML>
          <inkml:trace contextRef="#ctx0" brushRef="#br0" timeOffset="27520.564">8041 5235 286,'31'4'505,"0"10"111,0 3 139,1 5 23,-1 5-36,0 4-86,9-1-101,-9 5-99,7-4-128,-6 0-153,7 0-184,-8-5-193,9 0-256,-9-3-261,7-6-174,9-4-68,0-4 43,0-4 116,1-5 215</inkml:trace>
          <inkml:trace contextRef="#ctx0" brushRef="#br0" timeOffset="26743.6115">8448 4980 17,'31'-18'471,"-8"10"106,-15 3 87,8 5 92,-16 5-38,0 8-88,-9 5-89,2 3-65,-1 6-63,0 4-78,8-1-89,0-3-86,8-1-59,7 1-36,1-6-25,15-3-13,0-5-9,9-4-7,-2-5-6,9-8-4,1-5-1,6-4 0,-7-9 0,8 0 1,-17-4 2,2 0-2,-9-5 2,0 0 2,-15 0 1,-8 0-1,-8 5-1,-8 0 1,-8 3-5,1 2-1,-8 8-9,-8-1-11,-2 10-30,2-1-67,0 1-99,8 4-110,-1 4-158,1 1-179,8-1-153,6 0-53,9 1 38,0 0 75,9-1 148,6-4 180</inkml:trace>
          <inkml:trace contextRef="#ctx0" brushRef="#br0" timeOffset="27790.353">9698 4756 43,'7'-9'328,"1"5"113,-8-1 102,8 5 37,-8-4 55,8 4 64,-16 0-10,8 0-63,-8 4-88,-7 5-92,-9 0-122,1 4-136,-8 0-93,0 1-66,-2-1-81,2 0-122,-7-4-126,6 0-157,-7-1-172,8-3-141,0-1-96,8-8 24,-1-1 78,8 1 129,9-9 165</inkml:trace>
          <inkml:trace contextRef="#ctx0" brushRef="#br0" timeOffset="27954.913">9377 4607 427,'23'4'581,"-7"5"178,0 4 158,7 9-16,-7 4-64,7 5-101,1 0-99,0 8-150,-1-4-147,1 1-104,7 3-77,-8-3-58,8-2-54,-7-3-61,7 0-71,-8 4-122,1-4-183,7 0-279,-15-1-273,6 6-120,-5-5-25,-10 4 71,-7 0 156,0-4 265</inkml:trace>
          <inkml:trace contextRef="#ctx0" brushRef="#br0" timeOffset="26436.4335">7548 5191 84,'24'-26'559,"0"4"163,-10 9 151,-14 0 112,0 8-71,-7 5-188,-9 13-150,-8 0-135,2 14-133,-2 3-95,1 1-64,7 5-40,1 3-29,6-4-21,2 0-16,14-4-12,2-5-8,13-3-6,2-6-3,8-8-7,6-5-7,10-8-9,-1-9-5,0-5-6,-1-4-4,-7 0-3,0-9-1,-7 1-7,-10-1 2,-13 0-3,-1 0-1,-8 5-5,-8 4-3,-8 4-4,-15 1-11,0 8-20,0 4-58,-1 5-105,-7 0-117,8 10-170,8-6-173,-1 5-170,8-1-40,9 1 58,7 0 97,7-5 168,9 1 183</inkml:trace>
          <inkml:trace contextRef="#ctx0" brushRef="#br0" timeOffset="27374.4477">8517 5213 242,'-23'5'346,"-9"3"53,-6 5 18,-17 5-71,0 4-75,-7 0-62,7 0-89,-8 0-119,8 0-131,9-5-120,-1 1-123,0-5-60,16-8 1,0-1 49,15-8 74</inkml:trace>
          <inkml:trace contextRef="#ctx0" brushRef="#br0" timeOffset="197273.397">10408 5195 21,'8'-8'81,"8"3"11,0-8 15,-1 5 12,-6-2 7,14-3 8,-8 5 9,1-10 7,8 5 10,-9 0 9,1-5 13,7-4 11,1 5 6,-9-6 2,8-3-4,-6 4-10,-3-8-11,3 3-13,-1-4-12,-1 1-15,1-1-10,-9-5-16,9 6-13,-8-5-16,-1-1-10,2 5-4,-9-3-3,0 3 8,0-5 5,0 6 12,-9-1 9,2-4-3,-1 4-8,0-4-15,-7 4-9,-1-4-16,1 4-15,-9-4-9,1 0-1,6-5 5,-6 5 1,-1 0 1,1 0 3,0-1-2,0 1-4,-1 5-7,1-1-3,7 0-3,-15 9-3,7-4 0,0 4 2,-7 4-1,0-4-5,0 9 2,-1-5-2,-6 5-3,-9 4-3,0-3 1,-1 2 0,-6 1-1,-1 5 0,-7 0-1,-1-1 3,1 5 1,0 0-1,-1 5-2,-8 3 0,2 1 3,-2 1-2,9 2-3,-9 1 2,0 1 3,9 3-1,-1 1-2,9 0-1,-8-1 1,7 1-1,0-5 1,1 4 2,-2 1-2,1 0 0,1-1 0,-1 1 0,1-1-4,-1 5 1,-8-4 3,1 4 0,0 0 0,-1 0 2,8 0 2,-7 0-1,-9 0 1,17 0 3,-9 0 4,1 0 2,7 0 0,0 0 4,1-5-1,7 10-1,-8-10-2,8 5 0,0 0-1,8 0-3,0 0-1,0 0-3,7 4 0,1-3-3,0 7 0,0-3 0,7 4-1,1-1 0,-1 5 0,9 5 1,-8-5 0,7 5-1,0-1 4,8 5-3,-7 0-1,7 4-1,0 1 0,8 4 0,0 4 2,0 4 3,8 1 8,8 4 12,-1 0 9,1 0 8,15-5 7,0 5 6,8 0-3,9-4-2,-1-5-6,-1 0-9,8-4-7,9-5-9,-1 1-2,2-5-7,-2-5-3,1 1-2,-8-6-4,7-2 0,-8-6-6,1 0-14,-1-4-27,1-4-42,-8-5-54,0 0-55,0 1-55,-8-10-53,0 0-55,8 1-46,-16-5-27,8-5-14,1 5-7,-9-4 10,0-5 20,-8 5 15,1-5 45,-1 4 50,-7-4 55</inkml:trace>
          <inkml:trace contextRef="#ctx0" brushRef="#br0" timeOffset="27058.2805">9869 4475 87,'9'-18'466,"-9"5"87,0 8 63,-16 5 34,-8 5-86,0 3-91,-7 6-54,0 3-22,0 5-16,-1 5-31,10 4-42,6-1-64,0 1-68,16 0-57,0-1-42,8-3-25,16-1-15,-2-8-14,18-1-10,7-8-12,0-4-15,8-10-24,-1-4-22,8-8-12,-7-5-9,-1-4 2,2-5 10,-1 0 21,-17-4 19,-7 0 15,1-5 12,-17 5 2,1-5 1,-16 5 0,-8 4 1,0 5-8,-15 4-36,-8 9-70,-8 4-84,0 5-113,-16 4-169,0 9-189,1 4-114,-9 9-7,1 0 41,-2 4 90,2 5 158</inkml:trace>
        </inkml:traceGroup>
      </inkml:traceGroup>
    </inkml:traceGroup>
    <inkml:traceGroup>
      <inkml:annotationXML>
        <emma:emma xmlns:emma="http://www.w3.org/2003/04/emma" version="1.0">
          <emma:interpretation id="{DC1542E4-57E9-4482-8E5B-FC3C0309EA2E}" emma:medium="tactile" emma:mode="ink">
            <msink:context xmlns:msink="http://schemas.microsoft.com/ink/2010/main" type="paragraph" rotatedBoundingBox="15904,8108 18811,8108 18811,9440 15904,944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35E157A-4172-4032-B71B-CF6F079EEC17}" emma:medium="tactile" emma:mode="ink">
              <msink:context xmlns:msink="http://schemas.microsoft.com/ink/2010/main" type="inkBullet" rotatedBoundingBox="15875,9374 18808,8105 18885,8283 15952,9552"/>
            </emma:interpretation>
            <emma:one-of disjunction-type="recognition" id="oneOf5">
              <emma:interpretation id="interp25" emma:lang="en-US" emma:confidence="0">
                <emma:literal>Be</emma:literal>
              </emma:interpretation>
              <emma:interpretation id="interp26" emma:lang="en-US" emma:confidence="0">
                <emma:literal>For</emma:literal>
              </emma:interpretation>
              <emma:interpretation id="interp27" emma:lang="en-US" emma:confidence="0">
                <emma:literal>Fr</emma:literal>
              </emma:interpretation>
              <emma:interpretation id="interp28" emma:lang="en-US" emma:confidence="0">
                <emma:literal>Tor</emma:literal>
              </emma:interpretation>
              <emma:interpretation id="interp29" emma:lang="en-US" emma:confidence="0">
                <emma:literal>By</emma:literal>
              </emma:interpretation>
            </emma:one-of>
          </emma:emma>
        </inkml:annotationXML>
        <inkml:trace contextRef="#ctx0" brushRef="#br0" timeOffset="196371.2844">10635 5055 93,'0'0'143,"8"4"-26,-8 1-23,0-5-18,0 4-12,0 1-9,0 3-4,-8-3-4,8 3-1,-7 1-1,7-4-1,-9 4-2,9-1-7,-7 1-7,-1 0-7,8-1-10,-8-3-14,0 4-14,1-5-12,7 5-11,-8-5-10,0 1-3,8-1 4,-8 0 12,1 1 15,7 4 25,-9-5 33,2 1 37,-1-1 42,8 0 54,-16 1 50,9 3 43,-9 1 27,1 0 17,-1 0-5,-1 4-27,-6 0-35,8 1-48,-16-1-46,7 4-45,-7 1-35,-1-1-24,-14 1-21,7 4-9,-8 0-5,-8 4-2,0-4-3,1 9-3,-1-4 3,-8 3-1,8-3-1,1 4-2,-8-5 3,7 5 3,1-5 1,-2 0 1,1-4 4,1 5 5,-1-1 0,1-4 4,-1 5-1,0-6 0,1 6-4,-1-5-2,-1 0-4,2 0-7,-1 0-2,1 0-2,7 0-1,-8-5 2,0 0-1,8-3 3,-7-1 2,7 0 2,1 0 1,-1 1-4,-1-5 1,1 3-1,9 2 0,-9-5-1,7 4-1,2 0 2,-9 0-1,7 1 0,1 3 0,8-8-1,-8 4 3,8 0 2,0 0-2,0-4 0,-2 5 5,11-6 2,-1 1 5,-1-1 2,8 1 9,1 1 6,-1-6 4,0 0 5,8 1 2,1-1 3,-2-4 3,2 0 2,7 0 0,0 0 3,0 0 2,7 0 5,-7-4-6,9-1-1,-2 1-1,-7 0-2,8-1-9,0 0-4,-8 1-7,8 4-2,-8-5-5,7 5-4,-7 0 1,0-4-3,0 4 2,9 0 0,-9 0-2,0 0 2,0 0 0,0 0-1,0 0 1,0 0 4,0 0 9,0 0 10,0 0 11,0 0 15,0 0 13,-9 0 9,9 0 0,0 0-3,0 0-7,0 0-13,0 0-12,0 0-9,0 0-13,0 0-8,0 0-9,0 0-6,0 0-5,0 0-3,0 0 0,0 0-1,0 0 1,0 0-1,0 0 0,0 0-1,0 0 2,0 0-1,9 0-2,-9 0 3,7-4 1,1 4 4,8-4-3,-1-1 4,1 1 1,8 0-1,-1-10 0,8 5 0,0-8 0,9-1-4,6-4 4,1 0 7,7-4 7,10-5 7,-2 5 7,1-5 6,6 0-3,2 1-5,0-1-7,7-5-12,-9 6-7,11-1-4,-11 0-1,2 5-4,0-1 1,-2 1 0,-6 0-1,-1-1-3,2 5-1,-2 0 0,0 0 1,-7-4 1,7 4-1,-7 0 3,0 4 1,-1-8 1,1 8 1,-1-3-1,-7-2-1,1 6 1,-1-1-2,-9 1 0,2-1 1,-9 5 0,-8 0 0,8 4 2,-15 0 3,-1 1 1,2-2 4,-10 6 3,2 0 3,-9 4-2,0 0 0,0 4-3,-16 5-4,-1 0-2,2 0-3,-1 4 0,-15 4 0,0 1 1,0-1-1,-8 6 1,0 3 0,-8 0 1,-7 1-1,-1-1 1,-1 5-1,-6 4 0,-9-4 4,2 4 0,-9-4-2,0 3 1,0 6 1,-9-4 0,1 3 2,1-4 1,-2 5 4,1-5 1,8 0 0,0 1-1,0-2-4,7-3-2,9-4-3,7 3-3,-8-7-2,17 3 0,-1-8-1,8-1-1,8 1 1,0-1 2,0-4 0,7-4-1,8 0-5,0 0-2,1-5-5,7 1 0,8-5-2,0 0 1,8-5 3,7 1 5,1-10 4,7 1-1,16-4 2,8-1 0,0-8 0,16-1 1,7-3-1,0-1 1,16-9 1,-8 5 0,16 0 2,-8-4 0,8-1 0,-1 0-2,2 1 1,-10-6-2,9 6-3,1 0 0,-2-5-3,1 4 1,-1 1 2,-6-5-2,-9 8 3,0-4 2,-7 6-1,-2 3 0,-14 0-3,-8 5 2,0 4-3,-8 4 4,-7 0 1,-1 1 0,-8 8 2,-8 1 3,1-1 2,0 0-2,-8 4 1,-1 5 1,1-4-2,-8 0-2,0 4-1,0 0 0,0 0-2,0 0 0,0 4 0,-8-4-1,8 0 1,0 0-1,-7 4 1,7-4 0,0 0-1,0 0-1,-8 0 0,8 0 1,0 0 0,0 0-2,0 0 1,0 0 1,0 0 1,0 0 0,0 0-1,0 0 2,0 0-1,0 0 1,0 0-1,0 0 0,0 0 1,0 0-1,0 0 0,0 0 0,0 0 0,0 0 0,0 0-2,0 0 0,0 0-1,0 0 0,0 0 0,0 0 0,0 0 2,0 0 1,0 0 0,0 0-1,0 0 0,0 0 1,0 0 0,0 0 0,0 0-1,0 0 0,0 0-1,0 0 1,0 0 1,0 0-1,0 0 0,0 0 0,0 0 2,0 0-1,0 0 0,0 0 2,0 0-2,0 0 1,0 0-1,0 0 1,0 0 0,0 0-2,0 0-1,0 0-1,0 0-2,0 0-2,8 0-1,-8 0 1,0 0 1,0 0 0,0 0 1,0 0 3,0 0-1,0 0-1,0 0 3,0 0 0,0 0-3,0 0 0,0 0 1,0 0 1,0 0-2,0 0-2,0 0-4,7 0-10,-7 0-9,0 0-6,0 0-7,0 0-4,0 0 0,0 0 3,0 0 2,0 0 2,0 0 2,8 0 4,-8 0 5,0 0 3,0 0 2,0 0-3,0 0-7,0 0-13,8 0-16,-8 0-16,0 0-13,0 0-15,0 0-9,0 0-7,0 0-4,0 0-3,0 0-4,8 0-1,-8 0 1,0 0-3,0 0-1,0 0-9,0-4-12,7 4-25,-7 0-40,0-4-51,0 4-50,9-5-47,-9 1-55,0 0-33,0-1 19,0-4 51,0 0 66</inkml:trace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13:46.40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2B8E7C9-D15B-453B-8142-AC57B796BB48}" emma:medium="tactile" emma:mode="ink">
          <msink:context xmlns:msink="http://schemas.microsoft.com/ink/2010/main" type="writingRegion" rotatedBoundingBox="20353,10960 17828,9728 18609,8128 21134,9360"/>
        </emma:interpretation>
      </emma:emma>
    </inkml:annotationXML>
    <inkml:traceGroup>
      <inkml:annotationXML>
        <emma:emma xmlns:emma="http://www.w3.org/2003/04/emma" version="1.0">
          <emma:interpretation id="{D2AD4A1A-2953-4DF2-9AD3-3B3C26863BC1}" emma:medium="tactile" emma:mode="ink">
            <msink:context xmlns:msink="http://schemas.microsoft.com/ink/2010/main" type="paragraph" rotatedBoundingBox="20353,10960 17828,9728 18609,8128 21134,93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8C2A0F-9562-447A-878C-9FD5297DBF35}" emma:medium="tactile" emma:mode="ink">
              <msink:context xmlns:msink="http://schemas.microsoft.com/ink/2010/main" type="line" rotatedBoundingBox="20353,10960 17828,9728 18609,8128 21134,9360"/>
            </emma:interpretation>
          </emma:emma>
        </inkml:annotationXML>
        <inkml:traceGroup>
          <inkml:annotationXML>
            <emma:emma xmlns:emma="http://www.w3.org/2003/04/emma" version="1.0">
              <emma:interpretation id="{5836BE7F-4769-49F2-8C94-98B9AC94C9D3}" emma:medium="tactile" emma:mode="ink">
                <msink:context xmlns:msink="http://schemas.microsoft.com/ink/2010/main" type="inkWord" rotatedBoundingBox="20781,10083 20559,9975 20699,9690 20920,9798">
                  <msink:destinationLink direction="with" ref="{78821027-1E6A-49A4-BA08-6A4D1923504E}"/>
                  <msink:destinationLink direction="with" ref="{AAE6B285-6CB3-4D85-8ED1-7F7CEE599205}"/>
                </msink:context>
              </emma:interpretation>
              <emma:one-of disjunction-type="recognition" id="oneOf0">
                <emma:interpretation id="interp0" emma:lang="en-US" emma:confidence="0.5">
                  <emma:literal>@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O</emma:literal>
                </emma:interpretation>
                <emma:interpretation id="interp4" emma:lang="en-US" emma:confidence="0">
                  <emma:literal>D</emma:literal>
                </emma:interpretation>
              </emma:one-of>
            </emma:emma>
          </inkml:annotationXML>
          <inkml:trace contextRef="#ctx0" brushRef="#br0">2095 1689 69,'10'0'202,"-10"-6"11,0 0-19,0 6-11,0-5 8,0 5 27,0-5 36,11 5 34,-11 0 24,0-6 11,-11 6-1,11 0-20,0 0-33,0 0-26,0 0-23,-10 0-16,10 0-15,-9 6-13,9-1-11,-10 0-20,-1 7-26,11-2-28,-9 1-26,9 8-19,-10-9-21,10 1-11,10 1-2,-10-1-5,9 1 0,2-8-4,-1 2 1,-1-6 1,12 0-5,-2-10-2,1 3-4,1-4-10,-2-6-9,1 0-13,-10 5-7,11-10-7,-12 6 3,-9 5 9,10-12 7,-10 12 11,0 0 9,-10 0 5,1-1 1,-12 1-1,11 11 3,-20-7 2,10 14 0,1-7 3,-11 11 4,9 1 0,2-1-2,-11 4-2,19 4-2,-8-3 0,-2 6-4,12-4 0,-1 4 1,10-6 0,-11 2-1,11-6-1,11 4 3,-11-6 0,10-3-7,-1-2-15,12-1-16,-12-8-27,12 4-29,-2-12-17,2 2-3,-12-2 11,12 1 17,-12 0 25,1-1 26,1 2 18,-11 4 10,-11-4 6,11 2 3,-19 8 1,8 0 3,-8 0 4,-2 8 0,2 2-2,-2-4-1,12-1 1,-12 7-2,2-7-4,8 1-1,11-1 0,-9 2 3,-1-7-3,10 0 2,0 4 1,0-4-2,0 0-2,10 0-3,-10 0-6,9 0-3,-9 0-1,11 0 2,-11 0 2,0 0 9,0 0 5,0 0 6,0 0 1,0 0-2,-11 0 1,11 6-1,-9-6-3,-1 0-2,10 0-3,-11 6 2,11-6-1,-9 0-4,9 0-2,0 0-12,0 0-27,0 0-51,0 0-63,0 0-59,0 0-51,0 0-39,0 0-25,9 0-5,-9 0 6,0 0 1,0 0-13,0 0 10,0 0 34,-9-6 43</inkml:trace>
        </inkml:traceGroup>
        <inkml:traceGroup>
          <inkml:annotationXML>
            <emma:emma xmlns:emma="http://www.w3.org/2003/04/emma" version="1.0">
              <emma:interpretation id="{571CF349-831C-40FB-A40F-F886A3DFA104}" emma:medium="tactile" emma:mode="ink">
                <msink:context xmlns:msink="http://schemas.microsoft.com/ink/2010/main" type="inkWord" rotatedBoundingBox="19314,10453 17828,9728 18609,8128 20095,8853">
                  <msink:destinationLink direction="with" ref="{FBF2CE13-6865-4382-9FC1-5B445B46453B}"/>
                  <msink:destinationLink direction="with" ref="{4B7946E6-027A-4621-9058-D837FA161BB8}"/>
                </msink:context>
              </emma:interpretation>
              <emma:one-of disjunction-type="recognition" id="oneOf1">
                <emma:interpretation id="interp5" emma:lang="en-US" emma:confidence="0.5">
                  <emma:literal>x</emma:literal>
                </emma:interpretation>
                <emma:interpretation id="interp6" emma:lang="en-US" emma:confidence="0">
                  <emma:literal>j</emma:literal>
                </emma:interpretation>
                <emma:interpretation id="interp7" emma:lang="en-US" emma:confidence="0">
                  <emma:literal>I</emma:literal>
                </emma:interpretation>
                <emma:interpretation id="interp8" emma:lang="en-US" emma:confidence="0">
                  <emma:literal>J</emma:literal>
                </emma:interpretation>
                <emma:interpretation id="interp9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3749.6047">0 241 49,'10'-56'336,"-1"11"50,-9 6 33,11 6-34,-1 3-43,-1 8-18,-9 10-10,21 8 24,-11 8 71,10 20 81,-1 20 11,2 12-26,-12 23-36,2 16-58,-1 18-88,-1-1-98,-9 10-71,0 2-44,0 7-27,0-9-20,0-4-13,0-5-8,0-7-8,-9-10-15,9 0-23,-10-13-49,10-11-100,-11 3-116,11-19-163,-9-6-196,9-11-189,-10-4-73,-1-19 35,2-6 82,-10-10 146,8-10 199</inkml:trace>
          <inkml:trace contextRef="#ctx0" brushRef="#br0" timeOffset="4004.9204">-359 858 103,'-10'-45'457,"-1"5"74,2 12 41,9 2 36,0 2-68,9 8-69,12 4-24,0 8 10,18-4 14,1 16-23,20 1-47,10 8-63,-1 6-78,10 10-68,2-5-43,9 12-33,-10-6-30,10 11-22,-11-6-20,2 0-15,-2 1-12,0-1-7,-9 0-6,-10 0-9,0-5-15,-9-5-23,-2 4-34,-10-6-58,-9-3-116,1-2-131,-11-4-207,-1-2-206,2-6-140,-21-5-35,0 2 69,0-3 109,0-4 208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5:47.900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3ABB71F-3778-4A64-BCA4-08BF15C06F55}" emma:medium="tactile" emma:mode="ink">
          <msink:context xmlns:msink="http://schemas.microsoft.com/ink/2010/main" type="writingRegion" rotatedBoundingBox="9817,4515 11641,7281 9777,8510 7954,5744"/>
        </emma:interpretation>
      </emma:emma>
    </inkml:annotationXML>
    <inkml:traceGroup>
      <inkml:annotationXML>
        <emma:emma xmlns:emma="http://www.w3.org/2003/04/emma" version="1.0">
          <emma:interpretation id="{558467BA-AE9A-4615-A44A-245B514A0980}" emma:medium="tactile" emma:mode="ink">
            <msink:context xmlns:msink="http://schemas.microsoft.com/ink/2010/main" type="paragraph" rotatedBoundingBox="9817,4515 11641,7281 9777,8510 7954,57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275ED3-E6DC-4D15-840D-A270F87BCD7E}" emma:medium="tactile" emma:mode="ink">
              <msink:context xmlns:msink="http://schemas.microsoft.com/ink/2010/main" type="line" rotatedBoundingBox="9817,4515 11641,7281 9777,8510 7954,5744"/>
            </emma:interpretation>
          </emma:emma>
        </inkml:annotationXML>
        <inkml:traceGroup>
          <inkml:annotationXML>
            <emma:emma xmlns:emma="http://www.w3.org/2003/04/emma" version="1.0">
              <emma:interpretation id="{0EF77CDC-23AB-4581-9001-0E9076261297}" emma:medium="tactile" emma:mode="ink">
                <msink:context xmlns:msink="http://schemas.microsoft.com/ink/2010/main" type="inkWord" rotatedBoundingBox="9817,4515 11641,7281 9777,8510 7954,5744"/>
              </emma:interpretation>
              <emma:one-of disjunction-type="recognition" id="oneOf0">
                <emma:interpretation id="interp0" emma:lang="en-US" emma:confidence="0.5">
                  <emma:literal>A*</emma:literal>
                </emma:interpretation>
                <emma:interpretation id="interp1" emma:lang="en-US" emma:confidence="0">
                  <emma:literal>inker</emma:literal>
                </emma:interpretation>
                <emma:interpretation id="interp2" emma:lang="en-US" emma:confidence="0.5">
                  <emma:literal>As* x</emma:literal>
                </emma:interpretation>
                <emma:interpretation id="interp3" emma:lang="en-US" emma:confidence="0">
                  <emma:literal>Al* x</emma:literal>
                </emma:interpretation>
                <emma:interpretation id="interp4" emma:lang="en-US" emma:confidence="0">
                  <emma:literal>A* x</emma:literal>
                </emma:interpretation>
              </emma:one-of>
            </emma:emma>
          </inkml:annotationXML>
          <inkml:trace contextRef="#ctx0" brushRef="#br0">7479-4354 199,'-7'0'369,"-1"5"92,0 3 44,-16 6 6,1-1-10,-8 9-9,-17 0-9,3 9-16,-19 4-24,-5 0-38,-18 9-47,1-4-62,-8 0-71,1 4-74,-9-5-61,8 0-66,9-4-122,-2-8-149,17-1-217,7-3-218,8-6-186,8-4-76,9-4 45,14 0 108,8-5 196,9 0 206</inkml:trace>
          <inkml:trace contextRef="#ctx0" brushRef="#br0" timeOffset="40185.1228">6111-2767 192,'-7'-4'256,"7"4"22,-8 0-41,1-4-25,7-1-10,0-3 3,0 3 10,0 1 14,0-5 6,0 4-4,7-3-9,1 3-10,-1-3-9,2 3-13,-2-3-17,1 3-15,8-4-9,0 9-1,-1-4 5,1 4 17,-1 4 21,1 0 17,0 10 4,-1 8-4,1 0-14,-8 4-28,-1 5-29,2 4-31,-2 0-21,1 0-19,-8 1-15,0-1-13,0-5-8,0 1-5,-8 0-5,8-5-4,0 1-2,-7-10-1,7 1-3,0 0-4,0-10-3,0 5 1,0-8-2,0 4-1,0-5 2,0-4 1,0 5 3,0-5 0,7 4 7,-7-4 7,8 0 6,8-4 4,-1 4 8,1-5 3,7 5 0,8-4-5,0 0-3,2-1-6,-2 0-8,7 1-8,-6 0-18,7-5-34,-8 5-110,-8-1-159,8 1-227,2 0-222,-11-1-171,10 1-66,-8 4 57,-2 0 128,2 0 215</inkml:trace>
          <inkml:trace contextRef="#ctx0" brushRef="#br0" timeOffset="39689.4486">6643-3096 203,'0'-9'312,"-7"5"84,14-1 34,-7 5 2,8 0-1,0 5 3,7 3-19,1 1-52,8 5-69,0-6-63,-2 1-59,1 4-48,1-4-43,0 4-55,-1 0-63,1-4-75,-8 0-111,-1 0-137,1 0-118,-1-5-109,-15 5-51,8-5 10,-8 0 77,-8 1 118</inkml:trace>
          <inkml:trace contextRef="#ctx0" brushRef="#br0" timeOffset="39491.4623">6690-3290 172,'8'-8'321,"-8"8"68,0 0 36,0 4-8,0 5-19,-8 13-22,8 0-30,-8 4-48,8 5-62,-8 4-64,8 0-54,0 5-40,0-1-31,0-4-23,0 5-11,8-5-21,-8-4-42,8 4-81,0-8-103,-1-6-102,2 2-93,-2-6-71,1-4-55,-8 1 27,9-10 78,-2 0 91</inkml:trace>
          <inkml:trace contextRef="#ctx0" brushRef="#br0" timeOffset="6195.5349">6854-3435 95,'-16'0'388,"9"0"42,7 0 28,0-4-17,0 0-84,7-5-76,9-5-39,0-3-5,8-1 5,7-4-5,0-4-20,0 0-24,9 3-24,-2-3-23,-7 9-22,9-1-24,-17 5-17,1 4-5,-1 5-2,-8 8 3,-6 5 5,-9 8 2,-9 6-1,2 7-8,-9 5-5,1 1-3,-9 4 3,1-1 7,7 0 7,-8 1-1,0-9-8,10 0-13,6-5-12,-1-4-12,9 0-7,0-5 1,17-3 5,-10-6 4,17 1 3,-1 0 3,1-5 1,7 1-2,0 4 5,1-1 4,-10 1 10,11 4 8,-19 1 2,3 7-2,-10 2-9,0 3-10,-14 0-13,0 9-15,-10-4-9,-6 4-15,-1 5-32,-7-5-55,-7-4-154,-2 0-218,9-1-277,-16-8-205,9 0-88,-10-4-7,1-5 119,0 0 201,-7-4 268</inkml:trace>
          <inkml:trace contextRef="#ctx0" brushRef="#br0" timeOffset="-4256.8342">4814-4934 340,'-15'-13'507,"-1"0"81,1 9 74,6 4-26,-6 4-6,7 9-42,0 14-46,8 3-45,-7 9-52,7 10-84,0-1-125,7 5-97,1 5-66,0-6-60,7 1-109,1-1-161,1 1-231,5 0-254,1-4-176,1-1-71,7 1 36,-7-6 123,-1-3 210</inkml:trace>
          <inkml:trace contextRef="#ctx0" brushRef="#br0" timeOffset="-2300.5311">5628-4687 226,'0'0'351,"-9"0"51,1-5 21,1 1-47,7-5-45,0 0-32,0-4-26,0-4-21,7-2-22,1 2-25,1-5-1,14 0 18,-8 0 31,16-4 30,1 4 20,-1 4 8,0-4-22,0 9-49,9 0-55,-9 4-50,-7 5-39,7 8-24,-15 1-13,-1 3-2,1 10 0,-9 4-2,2 0-5,-9 8-5,-9 6-7,2 4-4,-1-1-4,-8 0 0,0 1-4,9-1-2,-8 1-4,-1-4-3,8-6-5,8 1-4,-9 0 0,9-5-1,0 1 0,9-6 0,-1 2 0,-1-6-3,2-4-1,6 1-1,8-6 0,-7-4-2,8 1-4,-2-5-16,10-5-32,-8-3-89,-2-1-146,2-5-184,8-3-203,-10-5-185,2-4-102,8-1 16,-9-8 107,0 0 165,9-9 196</inkml:trace>
        </inkml:traceGroup>
      </inkml:traceGroup>
    </inkml:traceGroup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51:29.493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7F27708-388E-48F9-804C-1C9794D9E3FB}" emma:medium="tactile" emma:mode="ink">
          <msink:context xmlns:msink="http://schemas.microsoft.com/ink/2010/main" type="writingRegion" rotatedBoundingBox="3386,9701 20892,8488 21109,11613 3603,12826"/>
        </emma:interpretation>
      </emma:emma>
    </inkml:annotationXML>
    <inkml:traceGroup>
      <inkml:annotationXML>
        <emma:emma xmlns:emma="http://www.w3.org/2003/04/emma" version="1.0">
          <emma:interpretation id="{3F8C29C9-6412-4BB6-B21E-C1FDB80C74E5}" emma:medium="tactile" emma:mode="ink">
            <msink:context xmlns:msink="http://schemas.microsoft.com/ink/2010/main" type="paragraph" rotatedBoundingBox="3386,9701 20892,8488 21030,10469 3524,116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5ABA16-6696-4C31-BC03-52CA7278D828}" emma:medium="tactile" emma:mode="ink">
              <msink:context xmlns:msink="http://schemas.microsoft.com/ink/2010/main" type="line" rotatedBoundingBox="3386,9701 20892,8488 21030,10469 3524,11682"/>
            </emma:interpretation>
          </emma:emma>
        </inkml:annotationXML>
        <inkml:traceGroup>
          <inkml:annotationXML>
            <emma:emma xmlns:emma="http://www.w3.org/2003/04/emma" version="1.0">
              <emma:interpretation id="{C5149B77-E947-416E-964B-06DD69734D79}" emma:medium="tactile" emma:mode="ink">
                <msink:context xmlns:msink="http://schemas.microsoft.com/ink/2010/main" type="inkWord" rotatedBoundingBox="3354,9805 8755,9147 8985,11033 3584,11691">
                  <msink:destinationLink direction="with" ref="{C8E0FC07-775A-44EC-AB5D-422F67F9720B}"/>
                  <msink:destinationLink direction="with" ref="{103FA0D0-22E6-4EF9-8796-C66DC5413843}"/>
                  <msink:destinationLink direction="to" ref="{6031D39C-22FF-459A-A55C-B48C5234337F}"/>
                  <msink:destinationLink direction="with" ref="{59995613-6FB9-4123-9E56-76AF1838B158}"/>
                </msink:context>
              </emma:interpretation>
              <emma:one-of disjunction-type="recognition" id="oneOf0">
                <emma:interpretation id="interp0" emma:lang="en-US" emma:confidence="0.5">
                  <emma:literal>pitot</emma:literal>
                </emma:interpretation>
                <emma:interpretation id="interp1" emma:lang="en-US" emma:confidence="0">
                  <emma:literal>-pitot</emma:literal>
                </emma:interpretation>
                <emma:interpretation id="interp2" emma:lang="en-US" emma:confidence="0">
                  <emma:literal>y-ingot</emma:literal>
                </emma:interpretation>
                <emma:interpretation id="interp3" emma:lang="en-US" emma:confidence="0">
                  <emma:literal>y-ingots</emma:literal>
                </emma:interpretation>
                <emma:interpretation id="interp4" emma:lang="en-US" emma:confidence="0">
                  <emma:literal>Fit*</emma:literal>
                </emma:interpretation>
              </emma:one-of>
            </emma:emma>
          </inkml:annotationXML>
          <inkml:trace contextRef="#ctx0" brushRef="#br0">2493-116 257,'0'0'373,"0"0"81,0 0 19,0 0-16,0 0-19,0 0-18,0 0-13,8-4-8,0 4 0,0 0 1,-1 0-19,9 0-34,-1 0-50,1 0-58,1 0-62,5-5-60,2 5-41,-8-4-25,7 4-18,-8-4-10,9 4-11,-8-5-4,7 5-6,-15-4-7,8 0-21,-1 4-62,-7-4-103,0 4-111,-1-5-119,2 1-142,-9 4-121,0-5-70,0 0-24,0-3 42,-9 3 87,2-3 126,-1-1 133</inkml:trace>
          <inkml:trace contextRef="#ctx0" brushRef="#br0" timeOffset="-1748.3793">24 78 158,'0'-14'351,"0"6"86,0-1 50,-9 0-2,9 5-14,0 0-20,0-1-21,0 0-20,0 1-20,-7 0-11,7 4-12,0-5-30,0 5-39,0 0-48,-8 0-50,8 0-52,0 0-42,0 0-24,0-4-19,0 4-13,0 0-11,0 0-8,0 0-6,0 0-9,0-4-2,0 4-6,0 0-1,0 0 0,0 0-1,0 0 1,0 0-2,0 0 1,0 0 1,8 0 0,-8 0-1,0 0 3,7 0 1,-7 0 2,0 0 1,9 0 0,-9 0 7,7 4 6,-7 0 8,8 1 9,1-1 6,-2 10 7,0 3 0,1 10-4,1 3-7,-2 1-7,0 13-8,2-4-7,-1 8-3,-8 0-5,7 5-1,-7-5-2,9 5-3,-9-5 1,7-4-1,-7 0-2,8-8-3,-8-1-1,8-5-3,-8-3-3,8-5 0,-8-4-3,7-5-5,-7 0-6,0-9-13,8 5-23,-8-9-29,0 0-40,0 0-75,0-9-138,-8 0-147,8 1-181,0-5-158,0-1-126,0 5-13,0 1 98,0-1 137,0 0 190</inkml:trace>
          <inkml:trace contextRef="#ctx0" brushRef="#br0" timeOffset="-829.3149">813 276 62,'-8'4'247,"1"-4"49,7 0 7,-9 4-6,9-4 3,-7 0 3,7 5-1,0-5-7,-8 0-16,8 0-21,0 4-29,0-4-26,0 0-21,0 0-22,0 0-18,-8 0-14,8 0-12,0-4-17,0 4-17,0 0-17,0 0-17,0 0-13,0 0-10,0 0-9,0 0-8,0 0-2,0 0-2,0 0-4,0 0 0,0 0 0,0 0 1,0 0-1,0 0 0,0 0 0,0 0 4,0 0-1,0 0 1,0 0 3,0 0 1,0-5 1,0 5-2,0 0 3,0 0 5,0 0 9,0 0 10,0 0 14,0 0 9,0 0 7,0 0 7,0 0 1,0 0-2,0 0 0,0 0 2,0 0 3,0 0-2,0 0 1,0 0 2,0 0-2,0 0 2,8-4 5,-8 4 0,15 0-2,-6 0-3,6 0-7,1-4-9,7 4-13,1-5-4,-2 1-6,2 0 1,8-1 2,-10-4 0,2 5-1,8-1-6,-17-3-5,9 3-5,-8 1-8,-1 0-5,-7 4-2,7-5-3,-7 5 0,0-4-3,-8 4-2,8 0-4,-1 0-13,-7 0-27,0 0-79,0 0-126,0 0-143,0-5-179,0 5-162,0-4-144,0-1-27,0 1 70,9 0 113,-9-5 165,7 0 169</inkml:trace>
          <inkml:trace contextRef="#ctx0" brushRef="#br0" timeOffset="-368.0344">1352-173 227,'0'-9'459,"0"5"107,0 0 98,0 4 2,8 4-4,0 5-22,0 4-65,-1 5-71,9-1-75,-8 10-96,8-6-104,-1 6-91,1-1-54,8-4-33,-1 0-21,-8 0-12,9 0-7,-1-8-4,1 3-2,7-8-4,-8-1-1,8-3-2,-7-5-1,-1 0-4,1-9-1,0 0-5,-1-8-4,-8-1-9,1-4-6,0 0-7,-8-4-11,-1-5-4,2 0-1,-9 1 6,7-1 10,-7 0 7,8 5 15,-8 3 9,0 2 5,0 3 5,0 5 3,7 4 5,-7 0 15,0 5 16,9 4 16,-9 4 16,7 5 12,1 9 9,0 4 1,0 4-2,-1 0-2,2 10-5,-2-6-2,1 5-5,-1 1-8,2-1-13,-2 0-12,10-4-11,-10 0-11,0-5-10,2 0-7,-1-4-6,6-4-15,-5-1-21,-1-3-32,-1-1-41,2-4-85,-9-1-141,7-8-133,1 5-161,0-10-140,0 1-123,-1-5-28,1 1 81,8-6 113,-9 1 163,2 0 163</inkml:trace>
          <inkml:trace contextRef="#ctx0" brushRef="#br0" timeOffset="40494.2279">618-23 37,'0'-18'295,"8"5"92,-1 9 110,-7 8 11,7 9 3,-7 14 8,9 3 14,-9 14-12,0 9-46,-9 9-52,2 3-56,0 6-67,-10-1-73,10 5-74,-9-1-63,1 1-44,-1-4-33,-8-5-84,9-5-125,-1-4-175,0-4-219,1-9-221,-1 0-107,1-5 10,-1-8 87,0-9 151,9-4 209</inkml:trace>
          <inkml:trace contextRef="#ctx0" brushRef="#br0" timeOffset="46563.6742">1688-709 56,'0'-4'35,"0"4"-11,0-5-8,0 5-3,0 0-4,0 0-3,0-5-2,-7 5-4,7 0-1,0 0-7,0 0-6,0 0-12,0 0-25</inkml:trace>
          <inkml:trace contextRef="#ctx0" brushRef="#br0" timeOffset="46317.8165">1845-854 109,'0'-9'173,"0"-4"-25,0 0-34,0 4-21,0 0-13,7 0-7,-7 1-10,0-1-8,0 0-4,0 0-5,0 4-3,9 1-2,-9 0-2,0-1-5,0 5-7,0-4-9,0 4-5,0 0-7,0-4-2,0 4-3,0 0 0,0 0 0,0-4-1,0 4 1,0 0 0,0 0 3,0 0 3,0 0 8,0 0 11,0 0 10,0 0 9,0 0 6,0 0 1,0 0-2,0 0-6,0 0-10,0 0-8,0 0-6,0 0-8,0 0-5,0 0-5,0 0 0,0 0-1,0 0-2,0 0 0,0 0-2,0 0-4,0 0-18,0 0-30,0 0-38,0 0-46,0 0-51,0 0-69,0 0-22,0 4 9,0 4 27</inkml:trace>
          <inkml:trace contextRef="#ctx0" brushRef="#br0" timeOffset="221.4248">2657-353 32,'0'0'347,"0"4"121,0 6 108,9 2 29,-2 1 27,-7 5 15,8 4-16,-1 0-67,2 4-75,-2 1-82,1 3-94,0-3-100,0-1-86,-1 1-53,2-5-33,-2 4-22,1-8-18,-1 4-42,2-5-86,-9 1-111,7-1-118,1-4-144,-8-3-149,8-1-106,0-5-63,-8 0 37,7 0 76,2-8 125,-2 0 144</inkml:trace>
          <inkml:trace contextRef="#ctx0" brushRef="#br0" timeOffset="700.6499">3291-120 257,'0'-5'383,"7"5"73,1-4 48,-8-5-19,8 5-30,0-4-20,7-6-9,-7 1-13,7 0-28,9 0-19,-8-1-18,8 1-37,-1 0-41,1 0-42,-2 4-44,10 4-48,-8 1-42,-2 4-27,2 0-15,-1 4-15,-7 10-9,1-5-4,-3 8-5,-6 0-5,1 6-5,-9-2-2,0 2-2,-9 3-5,-6 0 0,-1-4 0,1 5 1,-9-5-1,8-5 0,-7 1-1,-1-5 1,9-4 0,-8-9-2,-1 0 2,8-9 0,-8-4 1,1-5-1,8-4 1,-1-4-1,1-5-2,6-4 0,2 0 1,-1 0 0,0-1 1,8 1-1,8 0 2,-8 4-1,8 5 0,-1 0-1,2-1 0,-2 10 0,10-1-1,-10 0 0,0 6 1,1-2 0,1 5 0,-2 0-6,0 5-12,-7 0-23,9 0-59,-9-1-102,0 5-112,0 0-125,0 0-153,8 5-130,-8-5-95,7 8 0,-7-4 57,9 1 105,-2 4 148,-7 0 146</inkml:trace>
          <inkml:trace contextRef="#ctx0" brushRef="#br0" timeOffset="33486.3079">5353-924 244,'9'-18'455,"-9"0"87,0 9 79,0 5-32,-9 8-14,2 9-24,0 14-21,-17 13-38,0 17-46,-7 13-59,-8 9-85,-8 9-94,-1 4-78,-6 5-46,-1 0-30,8-5-19,-7 0-12,8-8-14,-1-5-28,7-4-89,1-5-149,0-13-225,8-4-260,0-9-175,0-4-73,7-13 37,1-6 120,-1-8 209</inkml:trace>
          <inkml:trace contextRef="#ctx0" brushRef="#br0" timeOffset="1930.3736">4330-155 113,'0'0'349,"-8"5"108,8-1 80,-8 0 30,8 0 39,0 1 44,8-1-2,-8 5-46,16-5-63,-9 1-63,9 0-84,8-1-99,-9 0-71,17-4-48,-9 0-32,8-4-28,0 4-24,0-4-25,0-1-21,2 0-15,-11 1-15,2-1-18,-1 1-32,1 0-41,-8-1-58,-1-3-142,-7 4-164,0-5-217,8-1-183,-16 2-140,15 3-39,-15-3 92,9-1 140,-2 0 210</inkml:trace>
          <inkml:trace contextRef="#ctx0" brushRef="#br0" timeOffset="2422.0587">4830-507 43,'-7'-13'438,"7"0"113,-9 4 100,9 4 90,-8 5 9,1 5-46,7-1-81,0 10-69,0 3-71,0 1-106,7 4-116,1-1-84,1 6-59,5-5-38,-5 0-27,15 0-14,-2 0-12,-6-5-10,15-3-6,-7-1-7,-1-4-6,8-1-6,-7-8-12,-1 0-9,1-4-11,0-5-8,-1-4-5,-8 0-5,-6-5 0,6 1 6,-7-5 6,0 0 9,-8-5 9,7 1 8,-7 0 10,0 4 5,0 0 6,0 4 5,0 0 2,0 10 4,0-5 6,8 4 15,-8 4 19,0 5 21,8 5 25,0-1 23,-8 10 24,7 3 16,2 5 10,6 4 5,-7 5 1,0 5-8,-1-2-15,1 1-18,0 1-21,0-1-24,-1 0-25,2-4-46,-2 4-20,10-8 0,-10 3 0,0-7 0,2 2 0,6-7 0,-8 0 0,2-1 0,-1-3 0,8-1 0,-9-5 0,1-3 0,0 3-23,0-3-74,-1 0-32,-7-1-34,8 0-33,0-4-35,-8 5-59,0-1-137,0-4-150,-8 0-178,8 4-164,0-4-96,0 0 6,0 0 124,0 0 162,-8 0 206</inkml:trace>
        </inkml:traceGroup>
        <inkml:traceGroup>
          <inkml:annotationXML>
            <emma:emma xmlns:emma="http://www.w3.org/2003/04/emma" version="1.0">
              <emma:interpretation id="{F8A0B7EE-27B5-44CB-874B-A34F821EEF87}" emma:medium="tactile" emma:mode="ink">
                <msink:context xmlns:msink="http://schemas.microsoft.com/ink/2010/main" type="inkWord" rotatedBoundingBox="9573,10492 10858,9057 11624,9743 10340,11179">
                  <msink:destinationLink direction="with" ref="{C8E0FC07-775A-44EC-AB5D-422F67F9720B}"/>
                  <msink:destinationLink direction="with" ref="{103FA0D0-22E6-4EF9-8796-C66DC5413843}"/>
                  <msink:destinationLink direction="from" ref="{6031D39C-22FF-459A-A55C-B48C5234337F}"/>
                  <msink:destinationLink direction="with" ref="{59995613-6FB9-4123-9E56-76AF1838B158}"/>
                </msink:context>
              </emma:interpretation>
              <emma:one-of disjunction-type="recognition" id="oneOf1">
                <emma:interpretation id="interp5" emma:lang="en-US" emma:confidence="0.5">
                  <emma:literal>*X</emma:literal>
                </emma:interpretation>
                <emma:interpretation id="interp6" emma:lang="en-US" emma:confidence="0">
                  <emma:literal>*y</emma:literal>
                </emma:interpretation>
                <emma:interpretation id="interp7" emma:lang="en-US" emma:confidence="0">
                  <emma:literal>ty</emma:literal>
                </emma:interpretation>
                <emma:interpretation id="interp8" emma:lang="en-US" emma:confidence="0">
                  <emma:literal>t</emma:literal>
                </emma:interpretation>
                <emma:interpretation id="interp9" emma:lang="en-US" emma:confidence="0">
                  <emma:literal>*x</emma:literal>
                </emma:interpretation>
              </emma:one-of>
            </emma:emma>
          </inkml:annotationXML>
          <inkml:trace contextRef="#ctx0" brushRef="#br0" timeOffset="4899.9789">6503-476 305,'8'0'428,"-8"0"113,7 0 37,0 5 54,10-5 61,-1 4-6,-1-4-61,1 0-76,7 0-78,1 0-103,7-4-112,0-1-71,0 1-37,0-1-29,9-4-23,-9 0-23,0 1-16,1-1-18,-1 0-16,-8 0-11,1 5-7,-2-1-5,-6 1-10,1 0-21,-3 4-29,-5 0-50,-1-4-133,-8 4-155,0 0-206,0 0-186,0 0-162,-8 0-50,-1-5 79,2 5 130,-9 0 198,1-4 198</inkml:trace>
          <inkml:trace contextRef="#ctx0" brushRef="#br0" timeOffset="5099.4812">6800-704 350,'0'0'552,"-8"4"131,8 4 152,0 10 12,8 0-54,-8 8-106,0 1-102,7 3-111,-7 5-141,9-4-121,-2 5-82,1-1-55,8-5-33,-9 1-23,1-5-27,8-4-40,-9 0-87,9 0-147,-8-9-157,-1 1-191,9-1-174,-8-4-132,8-5-5,-9-4 98,9-4 130,-8-5 183</inkml:trace>
          <inkml:trace contextRef="#ctx0" brushRef="#br0" timeOffset="5363.2859">7386-981 412,'8'-9'588,"-1"9"153,1 0 158,0 9-18,0 8-70,-1 5-122,-7 4-102,9 10-125,-9 3-137,7 5-96,1 5-63,0-1-47,0 0-33,-1 1-28,1-5-20,8 4-15,-9-8-21,9-1-39,-8 0-50,8-4-78,-9-4-151,1-4-161,1-1-208,5-8-176,-5 4-120,-1-9-15,-1 0 104,2 1 137,-2-10 203</inkml:trace>
          <inkml:trace contextRef="#ctx0" brushRef="#br0" timeOffset="43049.4472">7730-1184 71,'0'0'87,"0"-5"-14,0 5-9,0 0-4,0 0-2,0 0 5,7 0 3,-7-4 5,0 4 3,0 0 2,0 0 0,0 0-3,0 0 0,0-4 0,0 4 3,0 0 8,0 0 8,0 0 7,0 0 11,0-4 7,0 4 7,0 0 6,0 0 1,0 0 10,0 0 0,0 0-1,0 0 0,-7 0-3,7 0-8,0 4-14,0-4-14,0 0-16,-8 4-11,8 0-8,-8 1-3,8 4 4,-8 4 13,1 0 14,-9 10 9,0 7 8,-8 5 9,2 9 5,-11 4-1,2 14-3,-16 4-4,1 9-4,-9 4 2,0 0 23,-7 5 36,0-1 25,-1 0 16,-8 1 2,9-4-14,7-6-33,1-4-55,-1-8-43,16 0-27,0-9-20,-1-10-11,9-3-8,8-5-5,7-9-4,1 0-1,7-8-8,0 0-5,0-5-10,8 0-22,0-4-56,0 0-95,0-5-104,0-4-163,0 0-191,0 0-176,8-4-49,-8 4 38,-8 0 82,1 0 152,-9 8 193</inkml:trace>
        </inkml:traceGroup>
        <inkml:traceGroup>
          <inkml:annotationXML>
            <emma:emma xmlns:emma="http://www.w3.org/2003/04/emma" version="1.0">
              <emma:interpretation id="{EBC4D012-DBB2-44F8-BBA9-C298736A85CE}" emma:medium="tactile" emma:mode="ink">
                <msink:context xmlns:msink="http://schemas.microsoft.com/ink/2010/main" type="inkWord" rotatedBoundingBox="12897,9318 18033,8962 18131,10365 12994,10721"/>
              </emma:interpretation>
              <emma:one-of disjunction-type="recognition" id="oneOf2">
                <emma:interpretation id="interp10" emma:lang="en-US" emma:confidence="0.5">
                  <emma:literal>#Klux-tutu)</emma:literal>
                </emma:interpretation>
                <emma:interpretation id="interp11" emma:lang="en-US" emma:confidence="0">
                  <emma:literal>#Klux-tofu)</emma:literal>
                </emma:interpretation>
                <emma:interpretation id="interp12" emma:lang="en-US" emma:confidence="0">
                  <emma:literal>#Klux-typeful)</emma:literal>
                </emma:interpretation>
                <emma:interpretation id="interp13" emma:lang="en-US" emma:confidence="0">
                  <emma:literal>#Nutty-fu)</emma:literal>
                </emma:interpretation>
                <emma:interpretation id="interp14" emma:lang="en-US" emma:confidence="0">
                  <emma:literal>thru-txt-fu)</emma:literal>
                </emma:interpretation>
              </emma:one-of>
            </emma:emma>
          </inkml:annotationXML>
          <inkml:trace contextRef="#ctx0" brushRef="#br0" timeOffset="8294.5043">9503-480 370,'9'-14'523,"-2"10"140,8 4 132,2 4 32,14 10-12,-8 3-87,17 5-111,-2 9-123,2 0-167,6-1-126,1 5-81,0-4-55,8 0-36,-8-5-44,0 1-79,0-1-163,-1-3-219,-6-6-251,7 0-204,-16 1-84,0-1 10,0 1 127,-8 4 199,1-4 241</inkml:trace>
          <inkml:trace contextRef="#ctx0" brushRef="#br0" timeOffset="8086.0622">9636-748 172,'0'-9'323,"0"4"93,0 1 61,0 13 2,0 8-11,0 10-2,0 7-9,9 10-50,-9 5-63,0 8-62,7 1-58,-7-2-53,0 6-54,0 0-45,0-1-47,0-4-75,0 0-84,0-4-117,0-4-151,0-10-143,0 0-124,0-8-45,0-4 20,-7-5 81,-2-9 135,9-4 135</inkml:trace>
          <inkml:trace contextRef="#ctx0" brushRef="#br0" timeOffset="7250.7832">10050-1272 290,'9'0'457,"-9"5"98,0 4 54,0 8-6,0 1 0,-9 8-12,9 5-41,-7 9-48,7-1-52,-8 9-60,0 1-75,8 8-83,0 0-56,0 4-36,8 1-24,0-1-19,-1 5-16,9-4-16,1-5-16,5 4-14,1-3-11,1-9-9,7 3-8,1-8-7,-1-4-17,0-1-30,9-8-45,-2 0-115,-7-10-167,9-7-234,-1-1-234,8-4-147,-8-9-46,0-5 65,8-3 142,-9-6 222</inkml:trace>
          <inkml:trace contextRef="#ctx0" brushRef="#br0" timeOffset="9827.9384">10824-973 176,'0'-4'345,"-7"4"84,-1 8 55,8 1-14,-8 9-30,8 4-29,0 9-37,8-1-43,0 5-52,-1 5-40,1-4-31,0-1-20,7-1-18,1-3-25,1 1-25,5-11-23,1 1-21,-6-4-24,6-10-18,1-3-13,-1-1-11,1-8-12,-9-5-9,8-4-7,-7 0-4,-1-9-5,1 0-1,-8-5 3,0-4 5,-8 1 2,8-1 7,-8 0 5,0 1 8,0 7 3,0 2 5,0 3 8,0 1 9,0 8 38,0 0 47,7 5 37,-7 8 26,8 5 14,0 8 7,0 6-20,-1 7-33,2 1-25,-1 4-14,8 5-10,-9-6-12,1 6-13,-1 0-16,9-5-16,-8 0-11,0-4-12,-8 0-8,8-5-11,-1-4-25,2-5-38,-9 2-79,0-7-142,7-3-163,-7 0-207,8-9-181,-8 0-119,7-5-5,-7-3 98,9-1 141,-2-4 203</inkml:trace>
          <inkml:trace contextRef="#ctx0" brushRef="#br0" timeOffset="62641.1141">11903-1025 127,'-23'4'304,"-8"9"22,-2 14 12,-12 3-98,-3 5-93,1 9-62,0 4-44,9 1-46,-9-1-72,16 0-108,-2 1-77,18-5-40,-1-5-20,16-3 14</inkml:trace>
          <inkml:trace contextRef="#ctx0" brushRef="#br0" timeOffset="10082.7673">11637-547 163,'8'0'456,"-8"5"107,8-1 92,8-4 35,-9 5 8,9-5-32,-1 0-70,9 0-64,-8-5-61,8-4-89,7 1-104,-8-1-82,8-4-54,0-1-40,-7 2-29,-1-1-24,1-1-24,-1 5-24,-8-4-27,1 5-35,1 3-47,-3-4-107,-6 4-131,-8-3-150,9 3-164,-9 5-138,0-4-113,0 4 20,0-4 91,0 4 136,-9-4 171</inkml:trace>
          <inkml:trace contextRef="#ctx0" brushRef="#br0" timeOffset="62454.6131">12654-1021 298,'-9'-9'461,"2"9"58,-17 5 45,0 16-82,1 6-110,-16 13-111,0 4-83,0 8-55,-8 1-47,9 4-49,-9-5-79,-1 1-112,1 0-118,9 0-112,-9-4-115,0-5-48,7 0 26,1-10 84,0 1 100</inkml:trace>
          <inkml:trace contextRef="#ctx0" brushRef="#br0" timeOffset="10341.5938">12122-854 175,'7'5'400,"2"-1"117,-2 5 78,-7-1 29,8 5 40,0 5 13,-8-1-46,8 1-73,-1 4-79,2 5-95,-2-1-114,1-4-101,-8 4-63,7 1-43,2-6-26,-9 6-25,7-5-35,-7 0-77,8-5-129,0 1-126,-8 0-175,8-5-176,-1 0-170,-7 1-35,9-6 67,-9-4 96,7 1 158,-7-1 177</inkml:trace>
          <inkml:trace contextRef="#ctx0" brushRef="#br0" timeOffset="10975.8978">12481-683 212,'0'-4'341,"0"-1"68,0-3 43,0-1-16,0 5-27,0-6-22,0 2-29,8-5-37,-8 0-53,8 4-32,0-5-19,8 2-2,-9-2 8,8 5 9,-6-4 11,6 0-5,1 0-16,0 4-25,-1 0-27,1 1-30,8 3-29,-9 1-24,1 0-15,-9 4-10,9 4-9,-8 0-8,-1 9-8,2-4-6,-2 9-8,-7-5-6,8 9-4,-8-4-4,0 3-2,0 2-2,-8-2-2,8 2-1,0-6-2,0 1 3,0-1-2,0-4-1,-7 0 1,7-3-1,0-2 0,0-3-3,0-1 1,0 0 2,0 0-2,0 1 2,7-5 2,-7 4 1,0-4 1,0 0-2,8 5 1,-8-5-1,0 0-2,8 0 0,-8 4 1,8-4-1,-8 0 2,7 0-2,1 5 4,-8-5 1,8 4 4,0-4 5,-1 0 7,2 0 6,-2 0 2,1 0 4,8 0 2,-1-4-2,1-1-2,0 1-3,8-1-1,-1-4-3,0 1-3,9-1-1,-9 1 0,8-2-3,0 1 1,0 1-4,0-1-1,-7 1-4,-1 3 0,1 1-1,0-1-4,-8 0-2,-1 5-2,1 0-9,-9 0-18,1 0-28,8 0-34,-16 0-51,7 0-114,-7 0-142,0 5-208,0-5-214,0 5-138,0-1-39,9 1 66,-9 3 126,0-4 210</inkml:trace>
          <inkml:trace contextRef="#ctx0" brushRef="#br0" timeOffset="62208.7513">14600-1311 355,'7'0'514,"-14"4"77,-2 9 56,-15 9-70,-7 9-96,0 13-76,-7 0-38,-9 13-16,-8 0-16,-8 5-22,1 3-34,-9 6-56,1-1-70,0-3-60,-8-2-55,7 1-100,-7-4-132,0-5-166,-8 0-203,8 1-199,-9-10-113,2 5 6,-1-9 78,0-5 140,7-4 189</inkml:trace>
          <inkml:trace contextRef="#ctx0" brushRef="#br0" timeOffset="11496.0213">13717-828 315,'0'0'437,"0"0"114,7 4 36,0-4 43,2 5 43,-1-1 2,6-4-56,3 0-75,-1 0-75,7 0-97,0 0-108,0-4-83,9-1-55,-9 1-35,0-4-26,10-1-20,-11 0-17,1 4-15,1-4-19,-8 1-23,0 4-30,-1-5-49,1 5-95,-8-1-117,-8 1-136,7-1-161,-7 0-139,0 1-117,0 0-4,0 0 71,0-1 118,-7 1 165</inkml:trace>
          <inkml:trace contextRef="#ctx0" brushRef="#br0" timeOffset="11701.4715">13975-1069 168,'0'0'458,"0"4"126,0 4 165,0 6 78,0 4 6,7 3-51,-7 2-85,7 7-90,1-3-140,1 4-152,-2-1-104,0 1-71,2 0-48,6-1-35,-6 1-24,-2-4-23,1-6-33,0 6-43,-8-10-63,8 1-117,-8 0-145,7-5-183,-7 0-203,8-4-166,0 0-52,-8-5 59,8 1 113,-1-5 175,2-5 218</inkml:trace>
          <inkml:trace contextRef="#ctx0" brushRef="#br0" timeOffset="11958.3113">14467-1004 108,'7'-9'256,"1"-3"61,-1 7 69,2 1-3,6 4 23,-6 0 36,-2 9 43,9 3 23,-8 2-5,-1 4-28,9-1-42,-8 5-50,-8 4-62,7 1-78,-7-1-79,9 1-84,-9 3-114,0-4-140,0 1-156,0-1-213,0-3-202,0-2-139,7-3-15,-7-1 74,0-4 120,0-4 193</inkml:trace>
          <inkml:trace contextRef="#ctx0" brushRef="#br0" timeOffset="6510.7259">8449-507 184,'0'0'320,"0"4"78,8-4 58,-8 5-6,7-5-4,9 4 12,-1-4 35,9-4 16,-1 4-10,8-5-29,1 1-38,7-4-56,1-1-72,-2-5-83,9 5-77,0-3-46,0 3-33,-1-5-21,-6 5-15,-2 5-13,2-4-9,-9 3-14,-7 1-20,-1 0-35,1-1-77,-9 5-121,-7-5-135,0 5-183,-1 0-164,-7 0-142,0-4-16,-7-1 71,-1-3 114,0-1 174</inkml:trace>
          <inkml:trace contextRef="#ctx0" brushRef="#br0" timeOffset="6791.9856">8824-868 201,'-8'-4'371,"0"4"67,8-4 76,-8 8-22,8-4-23,0 9-21,8 0 7,0 9 7,0-1-21,-1 5-34,9 4-47,0 5-47,-1 5-66,1-1-68,-1-1-60,9 2-46,-8-1-29,-1 0-19,1-4-12,-9 0-6,10 0-6,-10-5-11,2 1-46,-2-10-80,1 0-105,-1-3-121,-7-1-173,9-5-169,-9-3-131,7-5-12,-7-5 57,8 1 95,0-9 162</inkml:trace>
          <inkml:trace contextRef="#ctx0" brushRef="#br0" timeOffset="12305.8917">14732-806 361,'0'-22'534,"8"5"68,-8-1 55,7 1-45,9-5-110,-8 4-95,15 1-29,-7-2-3,-1 2-3,9 0-19,0 3-33,-1-3-44,1 8-53,-1 0-52,1 0-41,-1 5-26,1 4-21,-9 0-15,1 4-12,-1 5-10,1 5-6,-9-2-5,2 6-5,-2 4-3,-7 0-5,0 5 0,0-1 1,-7 4 1,7-3 0,-9 4 1,2-5 3,7 1-3,-8-1-1,8 1-2,0-6 1,0 2 0,8-6-1,-1-4 3,2 5 4,-2-9 0,10 3 0,-3-3-3,3-4-2,6-1-5,1-4-8,-1-4-3,0-1-7,0 1-18,1-5-39,7 1-65,-8-1-162,-7-5-229,8 1-314,0-4-198,-1-1-75,-8 0 2,1-3 131,8 3 211,-1 1 309</inkml:trace>
          <inkml:trace contextRef="#ctx0" brushRef="#br0" timeOffset="13323.6858">15850-902 313,'0'0'489,"-8"0"76,8 0 70,0 0-30,8-5-52,8 0-33,-1 1-28,1 0-28,15-5-42,-7 1-64,7-6-86,8 1-90,-8 0-77,8-5-56,0 5-86,-8-4-131,0-1-149,0 4-207,2 2-195,-11-1-164,-6-1-34,8 1 68,-17 0 114,2 4 189</inkml:trace>
          <inkml:trace contextRef="#ctx0" brushRef="#br0" timeOffset="13666.2953">16350-1267 172,'0'-9'411,"7"0"108,-7 4 113,9 1 51,-2 4 30,1 0-9,8 4-33,-9 5-59,9 0-72,0 5-111,-1 3-122,1 1-78,8-1-59,-9 5-44,9-4-38,-1-1-32,1 1-25,7 0-18,-8-10-14,1 1-14,-1 0-15,1-9-16,-1 0-14,-8-5-8,9-8-6,-17 0 3,9-5 9,1 1 12,-10-5 13,0 0 13,2 5 12,-1-6 15,-8 6 15,7 4 19,-7 4 18,8 0 17,-8 0 21,8 9 15,-8 4 8,8 5 3,-1 0 1,9 9-4,-8 4-10,0 0-13,7-1-15,1 2-15,-8 3-17,8-4-14,-1 0-17,1 0-26,0-5-42,-1 1-59,1-4-65,-1-2-90,1-3-174,-9-4-203,10-5-210,-10-5-167,9 1-53,-8-9 28,-1-5 146,2-8 201,-2-1 238</inkml:trace>
          <inkml:trace contextRef="#ctx0" brushRef="#br0" timeOffset="13894.1955">17163-1650 214,'0'-9'345,"0"5"124,0 4 50,8 4 66,-1 5 90,1 5 57,0 3-10,7 10-69,1-1-80,8 9-109,-9 0-131,8 9-103,1 0-68,7 0-48,-8 9-34,1-5-26,7 5-19,-7-5-25,-1 1-35,1 3-48,-8-4-79,-9 5-162,1-5-199,0 5-234,-8 0-203,-8-4-77,0 4 14,-15-1 127,8-3 183,-9 3 233</inkml:trace>
          <inkml:trace contextRef="#ctx0" brushRef="#br0" timeOffset="63158.7305">16428-1544 93,'-8'30'564,"-8"10"132,-7 4 84,-8 4 44,-8 14-119,-8 0-232,-7 12-174,-1-3-166,-8 8-164,-7-1-226,0 6-240,-1-4-175,-7-1-90,-8 4-16,-8 0 57,1-3 168</inkml:trace>
        </inkml:traceGroup>
      </inkml:traceGroup>
    </inkml:traceGroup>
    <inkml:traceGroup>
      <inkml:annotationXML>
        <emma:emma xmlns:emma="http://www.w3.org/2003/04/emma" version="1.0">
          <emma:interpretation id="{AE6222E1-F651-416A-8ED8-C8497ADC775B}" emma:medium="tactile" emma:mode="ink">
            <msink:context xmlns:msink="http://schemas.microsoft.com/ink/2010/main" type="paragraph" rotatedBoundingBox="3848,11536 20745,10046 20873,11503 3976,129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72C8C9-C387-414D-AA97-2AACF0C3F0C6}" emma:medium="tactile" emma:mode="ink">
              <msink:context xmlns:msink="http://schemas.microsoft.com/ink/2010/main" type="line" rotatedBoundingBox="3848,11536 20745,10046 20873,11503 3976,12994"/>
            </emma:interpretation>
          </emma:emma>
        </inkml:annotationXML>
        <inkml:traceGroup>
          <inkml:annotationXML>
            <emma:emma xmlns:emma="http://www.w3.org/2003/04/emma" version="1.0">
              <emma:interpretation id="{FCF3746E-306A-44DF-AB47-58ED8841610E}" emma:medium="tactile" emma:mode="ink">
                <msink:context xmlns:msink="http://schemas.microsoft.com/ink/2010/main" type="inkWord" rotatedBoundingBox="3874,11831 6337,11614 6417,12522 3954,12740"/>
              </emma:interpretation>
              <emma:one-of disjunction-type="recognition" id="oneOf3">
                <emma:interpretation id="interp15" emma:lang="en-US" emma:confidence="0.5">
                  <emma:literal>++2</emma:literal>
                </emma:interpretation>
                <emma:interpretation id="interp16" emma:lang="en-US" emma:confidence="0">
                  <emma:literal>+72</emma:literal>
                </emma:interpretation>
                <emma:interpretation id="interp17" emma:lang="en-US" emma:confidence="0">
                  <emma:literal>4+2</emma:literal>
                </emma:interpretation>
                <emma:interpretation id="interp18" emma:lang="en-US" emma:confidence="0">
                  <emma:literal>to</emma:literal>
                </emma:interpretation>
                <emma:interpretation id="interp19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15628.6034">453 1550 311,'0'5'394,"0"-5"91,0 5 41,0-1-20,16-4-15,-1 0 15,9 0 12,-1 4-22,8-4-39,9 0-55,-9 0-63,16 0-85,-7 0-80,6 0-65,1-4-43,0 4-24,-9 0-21,9 0-19,-7 0-57,-9 0-113,0 0-116,0 4-149,-7-4-158,-8 0-133,-1 0-76,1 0 0,-9-4 57,2 0 117,-9-6 143,-9 2 134</inkml:trace>
          <inkml:trace contextRef="#ctx0" brushRef="#br0" timeOffset="15806.129">985 1300 48,'-9'-9'329,"2"5"116,7 4 116,0 9 19,0 4 6,7 9 17,2 8-18,-1 6-77,8 8-92,-1 8-88,1 1-86,-1 4-86,8 1-72,-7-1-46,8-5-66,-9 5-99,8-4-111,1-4-151,-8-5-168,8-1-162,-1-7-82,1-5 18,-1-10 67,0-12 128,0-4 159</inkml:trace>
          <inkml:trace contextRef="#ctx0" brushRef="#br0" timeOffset="16188.1075">1767 1573 163,'14'-9'420,"-5"5"111,6 4 102,9 4 21,-1 0 25,1 1-21,7 3-56,1 5-82,-1-4-85,0 5-113,7-1-115,2 0-100,-9 0-85,0 0-129,1 0-131,-1 1-166,0-1-196,-7-4-197,7-5-99,-7 0 30,-1-4 79,-8 0 138,1-4 182</inkml:trace>
          <inkml:trace contextRef="#ctx0" brushRef="#br0" timeOffset="16004.598">1954 1361 129,'23'-17'484,"-6"4"114,-3 9 98,-5 4 32,-1 8-42,-1 10-97,0 4-116,-7 8-92,0 6-89,0-1-82,0 5-79,0-1-58,-7 0-45,7 1-59,-7-5-88,7 5-94,-8-9-131,8-1-170,-9-3-169,2-1-104,0-8 3,-2-5 48,-6 0 110,-1-9 160</inkml:trace>
          <inkml:trace contextRef="#ctx0" brushRef="#br0" timeOffset="16548.1447">2477 1208 4,'0'-13'269,"9"4"49,-9 0 64,7-4 1,1 4-4,0-4-6,7 4-3,-7 0-13,8-4-36,0 4-49,8 5-51,-10-1-34,10 1-19,-8 4-5,-1 9 2,1 0-1,-1 4-2,-6 4-11,-2 5-13,-7 9-10,0-5-9,0 10 0,-7-5 5,7-1 4,-9 1-2,2 0-15,-1-1-18,8-3-18,0-1-25,-7-4-18,14 0-13,-7-4-7,8-1-5,-8-4-5,16 1-6,-9-5-10,9-5-43,-1 0-85,9-4-108,-8 0-125,7-4-169,1 0-152,-2-5-136,2 0-9,-8-4 58,8-5 101,-1 5 157</inkml:trace>
        </inkml:traceGroup>
        <inkml:traceGroup>
          <inkml:annotationXML>
            <emma:emma xmlns:emma="http://www.w3.org/2003/04/emma" version="1.0">
              <emma:interpretation id="{837935F0-6747-4621-9C18-2CF57780B882}" emma:medium="tactile" emma:mode="ink">
                <msink:context xmlns:msink="http://schemas.microsoft.com/ink/2010/main" type="inkWord" rotatedBoundingBox="8105,11161 12399,10782 12504,11973 8210,12352"/>
              </emma:interpretation>
              <emma:one-of disjunction-type="recognition" id="oneOf4">
                <emma:interpretation id="interp20" emma:lang="en-US" emma:confidence="0.5">
                  <emma:literal>(04121</emma:literal>
                </emma:interpretation>
                <emma:interpretation id="interp21" emma:lang="en-US" emma:confidence="0">
                  <emma:literal>(07121</emma:literal>
                </emma:interpretation>
                <emma:interpretation id="interp22" emma:lang="en-US" emma:confidence="0">
                  <emma:literal>(0+121</emma:literal>
                </emma:interpretation>
                <emma:interpretation id="interp23" emma:lang="en-US" emma:confidence="0">
                  <emma:literal>(0+721</emma:literal>
                </emma:interpretation>
                <emma:interpretation id="interp24" emma:lang="en-US" emma:confidence="0">
                  <emma:literal>(0+21</emma:literal>
                </emma:interpretation>
              </emma:one-of>
            </emma:emma>
          </inkml:annotationXML>
          <inkml:trace contextRef="#ctx0" brushRef="#br0" timeOffset="17668.1745">4721 1313 117,'0'-4'363,"7"-1"91,1-3 88,0 3-24,7 1-38,1 0-39,1-6-43,5 10-43,1-4-42,10 4-32,-11 4-20,2 1-12,-1 4-18,-7 0-23,8 8-25,-9 1-25,-7-1-27,0 5-30,-8 0-25,0 5-19,-8 3-17,0-3-13,-7-5-10,-1 4-3,1-4-2,-1-4-2,0-5 7,1 0 3,-1-9 4,1-4 2,-1-4-2,-1-5-2,10-8-8,-9-5-5,8-4-4,1-5-2,0 0-2,7-4-1,0 0-1,-9 4 2,9-5 0,9 10 2,-9-5 2,0 5-1,7 4 1,-7 5-2,7-6-3,1 6-4,1 4-28,-2-1-69,0 1-115,-7 5-132,9-1-182,-1 4-169,-1 1-159,2 4-34,-2 4 60,1 1 103,8-1 167,-9 5 166</inkml:trace>
          <inkml:trace contextRef="#ctx0" brushRef="#br0" timeOffset="17895.5694">5322 1322 164,'17'0'501,"-3"0"109,3-5 108,6 5 71,-8-4-27,9 0-88,-8-5-98,7 0-81,1 1-90,-1-2-113,0 2-108,0-5-72,1 0-46,-1 4-28,-6 0-23,6-4-33,-8 4-73,1 0-139,-1 5-169,-6-5-217,6 4-200,-7 1-128,-8-5-14,8 9 94,-8-4 146,0 4 204</inkml:trace>
          <inkml:trace contextRef="#ctx0" brushRef="#br0" timeOffset="64451.8272">5853 773 196,'0'0'341,"0"4"55,0 18 13,-15 9-48,-1 8-56,1 10-62,-17 8-58,10 4-51,-10 5-52,1 0-83,7-4-108,0 4-116,1-9-136,8 0-81,-1-4-36,8-5 23,1-4 72</inkml:trace>
          <inkml:trace contextRef="#ctx0" brushRef="#br0" timeOffset="18115.9769">5877 909 6,'8'-14'380,"0"10"123,-8 0 101,7 8 51,10 0 1,-10 1-18,2 8-46,-2 0-70,8 5-69,-6 0-78,-2 3-87,1 2-87,8-2-79,-9 2-50,2-2-39,-2 1-50,1 0-90,-1-4-121,2 0-125,-9-1-174,7 1-178,1-5-150,-8-4-17,0-1 65,8 1 95,-8 0 160</inkml:trace>
          <inkml:trace contextRef="#ctx0" brushRef="#br0" timeOffset="18717.3958">6143 1006 186,'0'-18'361,"0"5"79,8-5 57,-8 5-35,7 0-47,2 0-51,-2-1-50,1 5-56,-1-4-58,9 0-38,1 0-18,-3 4-1,3-4 10,-2 0 18,1 4 15,7 0 16,-7-4 8,-1 9-3,1-1-14,-1 1-27,1 4-27,-8 0-33,8 4-30,-9 5-26,1 0-20,0 4-11,-8 5-9,0-1-3,0 10-4,-8-6-3,8 6 1,-8-1-1,8 1 1,-7-5-1,7 0 0,0-1 1,0-3-2,0 0 1,0-5-3,0 0-2,0-4 1,7 0-1,1-1 0,0-3 0,0-1 2,-1 1 2,2-1 1,-2-4-1,10 0 2,-10 5 9,9-5 5,-1 0 7,1 0 3,-1 0 7,9 0 0,-8-5-3,7 5-3,-8-4-1,9-1 1,-8 1-1,7-1 1,-8 1 0,1 0 0,1-1 0,-10 1-1,0 0-1,10-1-2,-10 5-2,-7-4-4,7 4-4,2 0-2,-9 0-5,8-5-1,-8 5-2,7 0-2,-7 0 0,0-4-1,9 4-2,-9 0-1,0 0-2,0 0-1,7 0-1,-7 0-4,0 0-1,0-5-3,0 5-3,0 0-4,8 0-4,-8-4-7,0 4-11,0 0-18,0 0-31,0 0-39,0-4-39,7 4-45,-7-5-41,0 5-36,9-4-42,-9 0-70,0-1-88,7 1-83,-7 0-81,8-1-13,-8 0 36,8 1 95,-8 0 125</inkml:trace>
          <inkml:trace contextRef="#ctx0" brushRef="#br0" timeOffset="64667.251">6854 729 191,'24'-9'354,"-1"4"27,-8 14 17,-6 9-100,-9 8-100,-9 5-76,2 4-43,-1 5-25,-8-1-15,1 5-8,-1 0-13,9 0-46,-9 0-73,8-9-82,8-4-105,8 0-70,-8-14-31,16-4 15,-1-4 54</inkml:trace>
          <inkml:trace contextRef="#ctx0" brushRef="#br0" timeOffset="17013.4127">3729 1146 153,'-9'5'324,"9"3"102,-7 5 50,-1 1 32,8 8 41,-9 0 54,2 8 31,0 1-30,-2 5-58,1 3-60,1 5-83,7 0-103,0-5-100,0 5-62,0 0-40,7-4-28,1 0-18,1-5-15,5 0-12,3-9-9,6 5-8,-8-9-5,9-5-5,-1 1-14,8-9-22,-7 0-29,-1-9-69,1 0-133,7-5-149,-8-3-206,1-6-181,0 1-131,-1-4-15,1-1 89,-1-4 128,1 5 206</inkml:trace>
        </inkml:traceGroup>
        <inkml:traceGroup>
          <inkml:annotationXML>
            <emma:emma xmlns:emma="http://www.w3.org/2003/04/emma" version="1.0">
              <emma:interpretation id="{A09A4617-5CC8-4FEB-870A-E8716BE4DB07}" emma:medium="tactile" emma:mode="ink">
                <msink:context xmlns:msink="http://schemas.microsoft.com/ink/2010/main" type="inkWord" rotatedBoundingBox="11261,11160 11474,11988 11026,12104 10813,11275"/>
              </emma:interpretation>
              <emma:one-of disjunction-type="recognition" id="oneOf5">
                <emma:interpretation id="interp25" emma:lang="en-US" emma:confidence="0.5">
                  <emma:literal>;</emma:literal>
                </emma:interpretation>
                <emma:interpretation id="interp26" emma:lang="en-US" emma:confidence="0">
                  <emma:literal>,</emma:literal>
                </emma:interpretation>
                <emma:interpretation id="interp27" emma:lang="en-US" emma:confidence="0">
                  <emma:literal>1</emma:literal>
                </emma:interpretation>
                <emma:interpretation id="interp28" emma:lang="en-US" emma:confidence="0">
                  <emma:literal>"</emma:literal>
                </emma:interpretation>
                <emma:interpretation id="interp29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19142.2582">7441 1014 74,'0'0'434,"0"0"131,7-4 143,1 4 91,0 0 12,7-4-54,-7-1-107,8 1-103,0-1-122,-1 5-139,1-9-104,8 5-64,-10 0-37,10-1-28,-8 1-18,8 0-15,-9-1-11,1 1-14,0 4-26,-1-5-41,-7 1-102,0-1-131,-1 5-170,1-4-192,0 4-165,-8-4-102,8 4 26,-8 0 93,0-5 149,-8 1 189</inkml:trace>
          <inkml:trace contextRef="#ctx0" brushRef="#br0" timeOffset="19373.6389">7643 715 245,'0'0'518,"-7"5"142,-1-1 164,8 9 41,0 5-33,0 4-91,0 0-110,0 4-115,0 0-141,8 1-125,-8 4-84,7-5-54,2 1-37,-2-6-27,1 6-24,0-5-24,0 0-35,-1-5-43,2 1-72,-9-5-128,7 5-131,1-10-177,-8 6-168,8-5-163,0-5-35,-1 0 70,1 1 103,0-5 174,7 0 186</inkml:trace>
          <inkml:trace contextRef="#ctx0" brushRef="#br0" timeOffset="64834.8031">7565 676 276,'16'4'315,"-9"5"13,2 13-27,-9 0-104,0 8-71,-9 6-42,2 3-21,-9 1-12,8 0-18,1-1-47,0-4-62,-2-4-56,18 0-58,-2-14-71,8 1-45,8-14 4,1-4 33</inkml:trace>
          <inkml:trace contextRef="#ctx0" brushRef="#br0" timeOffset="64941.5194">7879 983 258,'14'0'456,"3"9"84,-10 5 40,-7 3-65,-7 14-92,-10 4-119,-6 4-144,-1 5-167,-7 5-184,0 3-179,-8 6-136,0-5-71,0 4-4,-7 0 67,6 0 120</inkml:trace>
        </inkml:traceGroup>
        <inkml:traceGroup>
          <inkml:annotationXML>
            <emma:emma xmlns:emma="http://www.w3.org/2003/04/emma" version="1.0">
              <emma:interpretation id="{817E1621-4A0F-46DA-BC8B-101125FC4DE0}" emma:medium="tactile" emma:mode="ink">
                <msink:context xmlns:msink="http://schemas.microsoft.com/ink/2010/main" type="inkWord" rotatedBoundingBox="11331,10926 12346,10768 12511,11833 11496,11990"/>
              </emma:interpretation>
              <emma:one-of disjunction-type="recognition" id="oneOf6">
                <emma:interpretation id="interp30" emma:lang="en-US" emma:confidence="0.5">
                  <emma:literal>0)</emma:literal>
                </emma:interpretation>
                <emma:interpretation id="interp31" emma:lang="en-US" emma:confidence="0">
                  <emma:literal>o)</emma:literal>
                </emma:interpretation>
                <emma:interpretation id="interp32" emma:lang="en-US" emma:confidence="0">
                  <emma:literal>07</emma:literal>
                </emma:interpretation>
                <emma:interpretation id="interp33" emma:lang="en-US" emma:confidence="0">
                  <emma:literal>8)</emma:literal>
                </emma:interpretation>
                <emma:interpretation id="interp34" emma:lang="en-US" emma:confidence="0">
                  <emma:literal>.17</emma:literal>
                </emma:interpretation>
              </emma:one-of>
            </emma:emma>
          </inkml:annotationXML>
          <inkml:trace contextRef="#ctx0" brushRef="#br0" timeOffset="19786.5351">7979 979 162,'9'-17'424,"-2"3"87,-7 1 68,8 4-28,0-4-83,0 0-91,8 4-77,-9 0-57,8-4-40,1 4-14,0 0 3,-1 5 10,1-5 10,8 5 5,-9 0-5,8 4-15,-6 0-26,6 4-30,-8 0-30,1 5-32,8 0-22,-17 0-20,9 0-14,-8 4-9,-1 0-6,2 5-2,-2-5-5,-7 0 2,0 5-1,-7-5 0,-2 0-1,2 0 2,-8 0-2,6-4 1,-6 0 1,-1-5-2,9 0 2,-9-4 1,8 0 4,-8-4 7,9-5 7,-1-4 12,-1 0 7,2-9 5,0-4 8,-2-5 2,1-4 7,8-5 0,-7 5 0,7 0-5,0 0-8,0-1-11,7 6-14,1-1-20,-8 4-32,9 1-47,-2 4-108,9 0-133,-8 4-182,-1 5-209,0 0-188,2 5-70,-1-1 46,8 9 102,-9 0 164,1 4 208</inkml:trace>
          <inkml:trace contextRef="#ctx0" brushRef="#br0" timeOffset="21326.942">8613 276 21,'0'-9'284,"7"5"101,1 4 98,8 4 23,0 5 27,8 8 38,-2 1 42,1 8-12,10 1-52,-2 8-58,0 0-64,-8 9-86,8 4-104,-7 0-83,-1 5-54,1-4-40,0 8-27,-10-4-30,-5-1-32,-1 1-68,-1-5-118,2 1-124,-18-1-168,9-4-171,-7 0-155,7 0-67,-8-9 50,-1 1 87,-5-2 151,5-7 174</inkml:trace>
        </inkml:traceGroup>
        <inkml:traceGroup>
          <inkml:annotationXML>
            <emma:emma xmlns:emma="http://www.w3.org/2003/04/emma" version="1.0">
              <emma:interpretation id="{84C03E19-ECB2-4F9F-9AAA-A2077A69A0FF}" emma:medium="tactile" emma:mode="ink">
                <msink:context xmlns:msink="http://schemas.microsoft.com/ink/2010/main" type="inkWord" rotatedBoundingBox="13019,10949 18529,10463 18638,11700 13128,12186"/>
              </emma:interpretation>
              <emma:one-of disjunction-type="recognition" id="oneOf7">
                <emma:interpretation id="interp35" emma:lang="en-US" emma:confidence="0.5">
                  <emma:literal>+73/44)</emma:literal>
                </emma:interpretation>
                <emma:interpretation id="interp36" emma:lang="en-US" emma:confidence="0">
                  <emma:literal>+43/44)</emma:literal>
                </emma:interpretation>
                <emma:interpretation id="interp37" emma:lang="en-US" emma:confidence="0">
                  <emma:literal>+73/444)</emma:literal>
                </emma:interpretation>
                <emma:interpretation id="interp38" emma:lang="en-US" emma:confidence="0">
                  <emma:literal>+7×3/44)</emma:literal>
                </emma:interpretation>
                <emma:interpretation id="interp39" emma:lang="en-US" emma:confidence="0">
                  <emma:literal>+7×3/444)</emma:literal>
                </emma:interpretation>
              </emma:one-of>
            </emma:emma>
          </inkml:annotationXML>
          <inkml:trace contextRef="#ctx0" brushRef="#br0" timeOffset="22654.4374">10723 975 423,'8'-13'574,"0"8"133,7 1 154,1 8-27,0 1-75,-1 8-116,8 0-106,1 5-115,7-1-146,-8 0-104,8 6-69,2-6-44,-2 1-27,7-1-27,-7 1-32,1-5-85,-1-4-149,0 0-204,-7-1-218,0-3-207,-1-5-90,-8 0 19,1 0 115,0-5 186,-8-3 210</inkml:trace>
          <inkml:trace contextRef="#ctx0" brushRef="#br0" timeOffset="22432.0331">10942 720 47,'15'-5'386,"1"1"112,-8 4 101,-1 9 33,2 4 13,-9 9 3,0 4-38,0 10-68,0 3-67,-9 0-76,-6 10-100,-1-1-107,9 10-77,-10-10-44,-6 5-34,8-1-32,-1-3-45,1-1-95,-1-4-119,0-4-142,8-5-183,-7 0-171,7-9-128,0-4 4,1-4 69,-2-5 116,2-4 173</inkml:trace>
          <inkml:trace contextRef="#ctx0" brushRef="#br0" timeOffset="23649.8088">11411 267 189,'0'-4'307,"0"-1"89,7 5 30,-7-4 15,8 4 12,-8 0 4,8-5-8,0 5-23,8-4-22,-9-1-7,8 5-16,1-4-18,8 0-34,-8-1-49,7 5-58,9 0-64,-9-4-43,0 4-29,0 0-15,1 0-11,-1 0-9,1 4-4,-8-4 0,-1 9 3,-6-5-2,-2 5-2,0 0-5,-7 4-5,0 5-4,-7-5-10,0 5-8,-2-1-3,-6 1-4,-1-1-2,0 1-5,1 0 0,-1-5 1,1 4-2,6-8-2,2 0-4,-1 0-4,0-5-3,8 0 0,0 1 0,0-5 0,8 0 6,0-5 2,-1 5 3,9-4 0,-8 0 2,8 4 1,-1-5 1,1 5 1,-9 5 2,9-1 0,-8 0 1,8 5 0,-9 0 2,-7 4-1,9 5 1,-9 0-1,-9-1-2,9 0 1,-7 6-1,-9-6-1,8 5-3,-8-4 0,1 4-8,7-5-19,-7-4-34,-1 1-56,1-5-126,-9-1-166,16-3-245,-7-1-239,-1-4-103,8-4-17,1-1 89,-2-3 146,9-1 241</inkml:trace>
          <inkml:trace contextRef="#ctx0" brushRef="#br0" timeOffset="24224.8087">12278 276 208,'7'-5'405,"2"5"120,-9 9 59,-9 4 75,9 5 70,-7 8 5,-1 5-53,1 9-72,-2 4-73,-6 4-116,7 5-124,0 4-81,8 0-57,-7-4-43,7 0-31,7-1-27,-7-8-24,16 0-31,-1-4-38,1-5-47,-1-4-67,9-5-127,-1-4-135,1-5-165,0-3-162,7-5-129,-8-5-76,8-4 52,-7 0 98,-1-9 158,1 0 178</inkml:trace>
          <inkml:trace contextRef="#ctx0" brushRef="#br0" timeOffset="24646.6803">12739 530 89,'0'-13'420,"0"5"131,0 3 129,0 5 72,8 5 23,-8 8-28,8 5-85,-8 3-97,8 2-108,-1 3-130,1 5-122,0-5-78,7 0-50,1-4-34,8 0-23,-9 0-13,8-8-15,1-1-20,0-5-25,-1-3-38,1-5-50,7-9-55,-8 5-50,1-9-30,-8-1-19,7-3 8,-8-5 37,1-5 46,-8 1 54,-1 0 49,2-5 44,-2 0 52,1 5 76,-8-1 87,9 5 75,-9 5 49,0-1 28,7 9 7,-7 1-34,0 8-56,7 0-54,-7 8-30,8 5-14,-8 10-10,0-2-8,9 10-6,-9 0-6,7 0-10,-7 4-14,8 5-14,0-5-14,-8 0-13,8 0-14,-1-4-12,2-1-21,-2-3-33,1-5-49,-1 0-78,2-9-155,-2 5-176,-7-9-225,16-5-205,-8-4-91,-1-4 4,9-5 117,-8-5 159,8-3 227</inkml:trace>
          <inkml:trace contextRef="#ctx0" brushRef="#br0" timeOffset="24954.3662">13591 636 196,'8'5'366,"-8"-5"114,7 4 47,9-4 27,-8 0 40,0 4 36,7-4-10,1 0-53,-1 0-60,1-4-60,8 4-79,0 0-91,-10-4-72,10-1-47,-8 5-36,8-4-28,-1-1-25,-8 1-20,1-1-16,0 5-13,-1-4-8,1 0-10,-1 4-15,-6-5-32,-2 5-47,1-4-96,1 0-146,-9 4-179,7 0-197,-7 0-173,0 0-92,0 0 23,0 0 105,0 0 164,7 0 197</inkml:trace>
          <inkml:trace contextRef="#ctx0" brushRef="#br0" timeOffset="21754.3341">9629 1027 231,'7'5'479,"-7"-1"106,16-4 93,-8 4 0,8-4-21,7 0-43,1 0-68,-1-4-70,8 0-70,-7-1-82,14 1-88,-7-5-81,2 5-53,-2-5-35,0 0-22,0 0-16,0 1-21,-8-1-31,1 0-58,-1 0-111,1 5-129,-8-5-179,-1 0-184,-6 5-166,-2 0-63,1-5 50,-1 4 91,-7 1 164,0-1 183</inkml:trace>
          <inkml:trace contextRef="#ctx0" brushRef="#br0" timeOffset="21953.3137">10004 693 339,'0'5'550,"0"3"140,0 10 168,8 0 9,-8 3-65,7 6-112,-7 4-114,8-1-124,0 1-160,0 0-116,-8 0-76,7 0-47,2-5-44,-2 5-48,1-5-103,1 0-143,-9-3-202,14 3-230,-6-4-187,1-5-75,-2 6 36,9-10 109,-1 4 184,-6-3 223</inkml:trace>
          <inkml:trace contextRef="#ctx0" brushRef="#br0" timeOffset="26428.4686">14169 311 39,'0'-4'370,"8"-1"129,-8 10 111,8-1 54,-8 5 19,8 4 10,-1 4-44,2 1-89,-2-1-80,1 6-100,1 3-106,5-4-101,3 0-66,-3-4-38,10 3-28,-8-8-18,8 5-10,-1-9-8,1 0-3,-2-5-4,2-4-5,-1 0-7,1-4-12,-1-5-15,1 0-16,-8-9-21,-1 1-21,1 0-15,-1-6-8,-6-3-2,6 0 10,-15-1 15,8-3 22,0 3 23,-8 5 25,0-4 30,7 8 40,-7 1 40,0 3 29,0 1 21,0 5 7,0-1-4,0 9-17,0 0-22,9 4-11,-9 1-1,0 8 5,7 4 5,1 1 5,-8-1 2,7 6-2,-7-2-6,9 6-9,-2-5-14,1 5-18,0-6-14,0 1-13,-1 0-13,2 0-9,-2-4-9,1-1-13,-1-3-22,-7-1-32,9 0-39,-2-5-54,1-3-105,0 4-115,-8-5-122,8 1-138,-1-1-126,-7 0-109,9-4 10,-9-4 77,7 4 115,-7-4 155,8-1 157</inkml:trace>
          <inkml:trace contextRef="#ctx0" brushRef="#br0" timeOffset="26904.7124">14873-37 227,'16'5'417,"-1"4"114,1 4 67,0 4 9,-1 6 10,1-2-2,-1 11-37,1-2-64,0 9-69,-1-3-79,1 3-88,-1 5-88,1-4-72,-9 4-45,9-5-31,-8 5-19,8-4-20,-9 4-29,1-9-64,-8 5-117,9-5-127,-9 0-190,0 0-190,-9-4-161,1 4-38,1-9 63,-9 5 99,-8-5 177</inkml:trace>
          <inkml:trace contextRef="#ctx0" brushRef="#br0" timeOffset="65707.9856">13958 34 192,'17'-9'394,"-10"4"59,-7 10 43,-7 13-71,-10 8-85,1 13-80,-15 10-69,0 8-52,-8 5-41,-7 8-32,-1 0-27,-8 10-43,8-6-74,-8 1-100,8 0-115,0-5-138,9 0-74,-2-8-17,9-5 38,7-9 85</inkml:trace>
          <inkml:trace contextRef="#ctx0" brushRef="#br0" timeOffset="65940.3834">14943-45 323,'24'8'532,"-17"6"57,-7 16 32,-15 1-54,-1 14-189,-7 3-160,-16 4-110,0 5-90,-9 5-100,-6 0-112,-1 8-115,1-4-106,-1 0-102,-8 4-25,8-4 38,-7 0 81,-1 0 97</inkml:trace>
        </inkml:traceGroup>
        <inkml:traceGroup>
          <inkml:annotationXML>
            <emma:emma xmlns:emma="http://www.w3.org/2003/04/emma" version="1.0">
              <emma:interpretation id="{30ABE240-D55B-435D-A918-4BB27B17AC8A}" emma:medium="tactile" emma:mode="ink">
                <msink:context xmlns:msink="http://schemas.microsoft.com/ink/2010/main" type="inkWord" rotatedBoundingBox="18975,10583 19676,10435 19821,11121 19121,11269"/>
              </emma:interpretation>
              <emma:one-of disjunction-type="recognition" id="oneOf8">
                <emma:interpretation id="interp40" emma:lang="en-US" emma:confidence="0.5">
                  <emma:literal>+</emma:literal>
                </emma:interpretation>
                <emma:interpretation id="interp41" emma:lang="en-US" emma:confidence="0">
                  <emma:literal>x</emma:literal>
                </emma:interpretation>
                <emma:interpretation id="interp42" emma:lang="en-US" emma:confidence="0">
                  <emma:literal>4</emma:literal>
                </emma:interpretation>
                <emma:interpretation id="interp43" emma:lang="en-US" emma:confidence="0">
                  <emma:literal>X</emma:literal>
                </emma:interpretation>
                <emma:interpretation id="interp44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27688.6458">15592 328 161,'7'0'412,"-7"5"110,9-5 97,6 4 8,1-4 14,-1 0 9,8 0-43,8 0-67,2-4-68,-2 4-88,7-5-99,2-3-104,-2 3-64,9-8-39,-7 4-27,7 0-19,-8-4-13,0 5-17,0-6-25,-8 5-42,0 1-94,-8-1-122,1 5-138,-8-5-177,-1 4-144,-6 1-126,-9-1-6,7 1 68,-14 0 112,-2-1 171</inkml:trace>
          <inkml:trace contextRef="#ctx0" brushRef="#br0" timeOffset="27910.0535">15990-37 182,'0'-13'397,"0"5"93,0 3 97,0 5 10,0 5 9,0 8 18,9 9-7,-9 4-47,0 5-67,0 9-89,7-1-110,-7 5-116,8 0-74,0 0-48,0 0-30,-8 0-25,15-5-33,-7 1-73,0-5-116,-1-4-135,9 0-196,-8 0-187,8-10-160,-1-3-31,1 0 62,0-10 108,8 1 181</inkml:trace>
        </inkml:traceGroup>
        <inkml:traceGroup>
          <inkml:annotationXML>
            <emma:emma xmlns:emma="http://www.w3.org/2003/04/emma" version="1.0">
              <emma:interpretation id="{A7E634D2-2502-419C-817F-BC31DC3DDF8D}" emma:medium="tactile" emma:mode="ink">
                <msink:context xmlns:msink="http://schemas.microsoft.com/ink/2010/main" type="inkWord" rotatedBoundingBox="20724,10188 20859,11335 20303,11400 20168,10254"/>
              </emma:interpretation>
              <emma:one-of disjunction-type="recognition" id="oneOf9">
                <emma:interpretation id="interp45" emma:lang="en-US" emma:confidence="0.5">
                  <emma:literal>¥</emma:literal>
                </emma:interpretation>
                <emma:interpretation id="interp46" emma:lang="en-US" emma:confidence="0">
                  <emma:literal>L</emma:literal>
                </emma:interpretation>
                <emma:interpretation id="interp47" emma:lang="en-US" emma:confidence="0">
                  <emma:literal>1</emma:literal>
                </emma:interpretation>
                <emma:interpretation id="interp48" emma:lang="en-US" emma:confidence="0">
                  <emma:literal>Z</emma:literal>
                </emma:interpretation>
                <emma:interpretation id="interp4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28582.7686">16842-296 224,'0'-9'398,"0"9"96,0-4 61,-7 8 13,7 1 18,0 4 19,0 4-15,0 9-45,0-4-64,0 3-71,7 6-91,-7-6-102,8 6-77,0-1-49,7-4-32,-6 0-21,6-4-16,8-1-8,-7-3-7,-1-5-3,9-1-5,-8-3-4,7-5-7,1 0-7,-9-5-11,8-3-9,-6-1-7,-3-5-5,3 1-9,-10-4-9,2-5-2,-2 0-4,1 0 3,-8 0 3,8-5 13,-8 6 18,0-2 18,0 2 25,0 3 26,0 5 20,0 0 16,0 4 12,8 0 13,-8 9 2,0 0-2,7 9 5,-7 0 11,8 12 12,0 2 9,-8 3 6,8 5 2,-1 4-8,2 0-17,-2 4-21,1-3-23,0-1-24,0 0-26,-1-4-39,9 0-57,-8-5-68,-1 0-150,2 1-176,-2-5-245,1 0-217,1-5-109,-2 5-16,0-4 103,1 4 156,1 0 240</inkml:trace>
          <inkml:trace contextRef="#ctx0" brushRef="#br0" timeOffset="66934.2313">17194 64 269,'0'-13'355,"8"9"85,-8-5 15,0 9 11,0 0 25,0 0 44,-8 9 40,8 4-8,-16 10-43,9 2-50,-9 6-79,-8 9-104,9-5-112,-8 5-75,6-1-45,-6 1-33,8 4-28,-9-5-50,1 1-101,-1 0-115,8-6-149,-7 2-184,8-1-163,-1-4-114,1-5 14,-1 1 70,8-10 126,-8 1 175</inkml:trace>
          <inkml:trace contextRef="#ctx0" brushRef="#br0" timeOffset="67125.7194">16905 359 139,'8'-26'553,"-8"4"90,7 4 68,1 1 107,-8 12-55,8 1-134,0 4-104,8 9-53,-1 4-45,1 5-94,7-1-117,1 9-77,0-4-53,7 10-37,0-7-36,0 6-47,0-4-88,1 3-141,-1 1-195,0 0-238,0 0-206,0 0-84,-8 4 18,1 0 105,-8 4 176,-8-3 230</inkml:trace>
        </inkml:traceGroup>
      </inkml:traceGroup>
    </inkml:traceGroup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52:09.445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C8E0FC07-775A-44EC-AB5D-422F67F9720B}" emma:medium="tactile" emma:mode="ink">
          <msink:context xmlns:msink="http://schemas.microsoft.com/ink/2010/main" type="inkDrawing" rotatedBoundingBox="4397,10981 11403,9875 11426,10025 4421,11132" semanticType="strikethrough" shapeName="Other">
            <msink:sourceLink direction="with" ref="{F8A0B7EE-27B5-44CB-874B-A34F821EEF87}"/>
            <msink:sourceLink direction="with" ref="{C5149B77-E947-416E-964B-06DD69734D79}"/>
          </msink:context>
        </emma:interpretation>
      </emma:emma>
    </inkml:annotationXML>
    <inkml:trace contextRef="#ctx0" brushRef="#br0">6985 0 49,'-24'9'161,"1"-4"-18,6 3-32,-6-4-26,-8 5-17,7-5-8,-7 5-6,0 1 0,0-2 7,-1 1 8,-6 4 11,-2-4 13,-7 4 9,1 0 3,-1 0 0,-8 5-5,1-5-4,-1 5-8,-8 0-7,-8-1-9,9 1-13,-16-1-13,7 5-10,-7-4-12,-7-1-9,6-4-6,1 5-4,-7-1-1,7 1-2,-1-5-2,1 5 0,0-5 0,7 1 0,1-6 0,-1 5-1,9-4 2,-9-4-1,9 4 2,-1-1-2,1-4 0,0 1 0,8 3-1,-10-3 1,2 0 0,-8-1 1,8 5 0,-9-1-1,0-3 0,-7 3-1,7 6-1,-7-5 1,0-1-1,0 5 1,0-4-2,0 5 5,8-6 13,-1 5 12,1-4 9,0 0 10,7 0 10,8-5 6,1 1-2,-1 3-4,1-8-3,7 5-5,0-1 0,-1 0 8,1-4 2,9 5 4,-2 0 4,-6-1 7,-1 0-1,0 1-7,0-1-7,0 5-9,1-5-9,-10 5-9,10-4-9,-8 4-8,-2-1-1,10-4 4,-9 5 5,8-5 0,0 5 2,-8-4-1,8 4 0,0-5-8,0 5-5,1-1-2,-1-3-2,0 4-3,0 0-1,0-1 1,1-3 0,-1 8 2,-1-4 0,1 0-2,0-1-2,0 1-1,1 0 0,-1 4-2,0-4 1,8 0 2,-8 4-2,0-5 1,0 2 0,0-2 1,9 5 0,-10-4-1,1 0 2,9 0-2,-9 0-1,0 4 0,8-5-2,-1 1 3,-7 1-2,9-6 3,-2 4 0,2 1 1,-2-5 6,2 5 13,7-4 18,-9 4 16,9-1 12,0-3 10,-1 3 3,9-3-8,-9 4-11,1-5-10,0 5-5,7-5-2,-7 1 0,8-1 1,-1 0-4,8 1-3,-7-1-5,8-4-8,-1 4-6,8 1-7,-8-5-6,9 5-5,-1-5-7,8 0-26,-9 0-62,9 0-138,0 4-177,0-4-177,0 0-89,0 0-26,0 0 36,-7 0 123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52:22.939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03FA0D0-22E6-4EF9-8796-C66DC5413843}" emma:medium="tactile" emma:mode="ink">
          <msink:context xmlns:msink="http://schemas.microsoft.com/ink/2010/main" type="inkDrawing" rotatedBoundingBox="3886,10885 11775,9497 11819,9747 3931,11136" semanticType="strikethrough" shapeName="Other">
            <msink:sourceLink direction="with" ref="{C5149B77-E947-416E-964B-06DD69734D79}"/>
            <msink:sourceLink direction="with" ref="{F8A0B7EE-27B5-44CB-874B-A34F821EEF87}"/>
          </msink:context>
        </emma:interpretation>
      </emma:emma>
    </inkml:annotationXML>
    <inkml:trace contextRef="#ctx0" brushRef="#br0">7825 1 102,'7'0'118,"2"0"5,-9 0 8,0 0 11,0 5 17,7-5 23,-7 0 27,0 4 29,0-4 33,-7 0 25,7 0-2,0 0-21,-9 5-37,2-5-45,-8 4-53,6 1-53,-6-1-36,-8 4-22,-1-3-9,1 4-9,-17 4-4,9 0-2,-16 0-1,1 5-2,-10 4-4,2-4 3,-16 8 0,-1 1 2,-7-2 2,0 2 1,-7 4 0,-10-5-1,1 5-1,-8-1-4,-7 6-2,0-5 1,-9-1-1,-6 1 0,-1-4-1,0 3-1,-1 1 6,-6-4 3,6-6 0,-6 6-2,-1-10 3,0 5 0,1-4-6,-1-1 0,8 1-2,-8-5 3,8 0-1,7 1-2,1-1 1,8 0 2,-1-4 2,0-1 1,9 2 0,-1-1 3,0-1-1,9 1-2,-1-5-2,9 0-6,-10 6 4,10-6 0,-1 1 0,8-1 0,0 4 2,0-3 1,0-1-1,7 5-2,0 0 0,9-4 0,-9 3 0,9 1 2,-1-1-1,9 6 0,-8-1 2,7-4 1,-8 4 2,8-4-2,1 4 1,-1-4 1,0 4-2,8 0 2,-7-4-4,7 4 1,0-4 3,-1-1-2,-6 2 0,7-1-2,1 3 3,-1-3-3,-8 0-1,8 0 0,0 0 0,-8-1 4,8 1 2,0 0 1,1 0 1,-1-5 7,-8 5 7,8 0 4,0 4 2,0-4 9,0 0 3,1-1-2,6 1-5,2-5 0,-9 5 2,16 0-2,-9 0-5,2 0-1,5-5-2,-5 5-4,7-5-7,-9 5-3,2 0 3,5 0 8,-5-1 12,7 1 8,-9 4 10,9-4 12,-7 0 10,6 4 8,1-4 2,0 0 10,0 4 8,-2-4-1,11-1-8,-10 1-14,17 0-14,-9 0-18,8 0-20,1-5-11,7 0-10,0 1-13,1-1-31,-2-4-47,2 5-60,7-5-94,-8 4-135,8 1-137,8 3-133,-8 1-47,0 4 11,7 5 68,-7-1 123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52:25.197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031D39C-22FF-459A-A55C-B48C5234337F}" emma:medium="tactile" emma:mode="ink">
          <msink:context xmlns:msink="http://schemas.microsoft.com/ink/2010/main" type="inkDrawing" rotatedBoundingBox="4478,9101 10990,7987 11183,9110 4670,10223" semanticType="callout" shapeName="Other">
            <msink:sourceLink direction="to" ref="{C5149B77-E947-416E-964B-06DD69734D79}"/>
            <msink:sourceLink direction="from" ref="{F8A0B7EE-27B5-44CB-874B-A34F821EEF87}"/>
          </msink:context>
        </emma:interpretation>
      </emma:emma>
    </inkml:annotationXML>
    <inkml:trace contextRef="#ctx0" brushRef="#br0">6582 620 164,'-7'-8'211,"-1"-1"-15,0-1-18,-7 2-17,-1-5-12,0 0-8,-8-1-9,-7 1-8,0 0-9,0 0-11,-9-5-14,-6 1-17,-1-1-15,0 1-13,-7-5-12,-10 0-12,2 0-7,-8 0-5,0 0-3,-17 0-3,-6-5-3,-1 1-2,-8-1 1,-7 6-1,0-6-2,-1 1 4,-7 3 2,-8-2 3,8 7 3,-8 0 3,7 1 3,-15-1 0,8 9-2,1-4-2,-1 9-2,0-5-3,-1 9-2,10 0 1,-10 4-1,9 5 1,-9 4 0,10 5 0,-2 0 2,-7 8-6,1 0 0,-2 5-2,-6 8 0,6 1-1,-6 4-2,6 4 3,1-4 2,0 4 1,8-4 1,-1 5 4,9-5 1,8 4 0,-9-4 0,9 4 3,-1-4 6,8 0 5,8 1 7,1-1 9,-1 0 5,15 0 3,1-5-5,8 1-5,7-5-8,8 4-8,0-3-5,7-5-7,2-1-4,14 1-2,-7-5 0,8 0 1,-1-3-1,8-2-1,-6 2 0,5-6-1,10-4-2,-9 1-3,8-5-1,0-5-2,0-4-1,1-4 1,7-10 2,-8-8 2,8 0 3,-8-8 0,8-6 3,-8 5 1,8-3 2,-7 3 2,-2-1 7,9 11 17,-7-6 14,-1 10 17,0 4 12,0-1 4,1 10-6,-9-1-13,1 5-15,6 5-20,-6 4-12,-1 4-6,0 9-2,1 0-1,8 4 0,-10 1 4,10 3 6,-2 5 12,9-3 13,0 3 14,0-5 13,9 1 10,-2 0 4,10-5-3,-3 1-7,10-6-10,7-3-14,1 0-11,-1-5-11,8 0-10,0-4-18,9 4-64,-3-9-115,3 5-140,6 5-160,-7-1-89,0 0-40,1 5 37,-10-1 99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52:30.489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9995613-6FB9-4123-9E56-76AF1838B158}" emma:medium="tactile" emma:mode="ink">
          <msink:context xmlns:msink="http://schemas.microsoft.com/ink/2010/main" type="inkDrawing" rotatedBoundingBox="5203,10955 10494,9856 10507,9917 5216,11015" semanticType="strikethrough" shapeName="Other">
            <msink:sourceLink direction="with" ref="{C5149B77-E947-416E-964B-06DD69734D79}"/>
            <msink:sourceLink direction="with" ref="{F8A0B7EE-27B5-44CB-874B-A34F821EEF87}"/>
          </msink:context>
        </emma:interpretation>
      </emma:emma>
    </inkml:annotationXML>
    <inkml:trace contextRef="#ctx0" brushRef="#br0">5291 0 83,'-78'22'141,"-16"0"-29,-8 0-22,-7 4-18,-24 5 1,0 0 16,-23 4 34,-9 4 44,-6 5 48,-17 0 47,-7 0 34,-9 5 13,1-5-1,0 0-22,-1 0-31,2 0-38,-1-5-40,-1 1-29,8 3-29,-6-3-27,14 0-16,0-5-14,17 0-12,6-4-17,16 0-10,9-5-3,7 0-15,16-8-30,8 4-65,7-9-101,9 0-137,6-4-141,18 0-116,-2 0-39,9-1 27,6 6 84,10-1 125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52:38.843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6BE13F5-6772-4ED6-A357-CD09B31B061D}" emma:medium="tactile" emma:mode="ink">
          <msink:context xmlns:msink="http://schemas.microsoft.com/ink/2010/main" type="inkDrawing" rotatedBoundingBox="14926,12803 17757,10608 19156,12412 16326,14608" hotPoints="18683,11395 17768,13385 15591,13620 16506,11631" semanticType="enclosure" shapeName="Ellipse">
            <msink:sourceLink direction="with" ref="{29DFFF70-F122-48A5-BB92-D389F8F63851}"/>
          </msink:context>
        </emma:interpretation>
      </emma:emma>
    </inkml:annotationXML>
    <inkml:trace contextRef="#ctx0" brushRef="#br0">1828 2199 175,'-7'13'235,"-1"-4"26,16 4-39,-8-9-31,15 5-8,1-4 13,7-5 21,1 0 19,7-5 12,9 1 7,-2-5 6,9-4-5,8 0-12,-1-9-22,1 5-25,8-6-31,-1-3-33,0 0-31,2-6-21,-10 2-26,8-1-18,-6 0-13,-2-4-11,1 0-4,-8-4-8,8-5 0,-17-5 1,9-3-2,-8-1 2,-7-9-1,6 1 2,-7-5 0,2-5-1,-10 1 8,0-5 23,-7 5 36,0-5 38,-1 5 46,-7 4 42,-8 0 35,0 9 5,-8 0-20,0 4-27,-8 5-34,-7-1-38,0 1-37,0 4-27,-10 4-14,2-4-14,0 5-9,0-1-8,-8 1-4,0-1-2,0 1-1,0 3 0,-8 1 1,7 0 1,-6 9 1,-1-5 0,-7 9-1,7 0 0,-8 4-2,1 5-1,-1 0 1,-8 4 2,8 5 0,-7-1 0,-1 5 3,-7 5-1,7-5-1,-8 8-2,9 6 2,-8-1-3,0 4-2,0 6 1,-1-2 0,0 6 0,2 3-1,-9 6 3,7-1 3,-7 5 0,0-1-1,7 5 2,-7-5 2,8 10 0,0-5-3,-8 4 6,14 5 4,2 0 4,0 0 3,-1 4 1,16 0 2,-8 5-3,8 3-3,1 6-3,7-1-3,0 9-2,-1 0-5,9 4-2,0 1 0,-1 4-2,1-4-1,8 0 0,-1-6 2,9 2 0,-1-1 2,9-5 1,-1 1 0,8 0 2,8-9 4,-1 4 1,9-4 1,-1-5 2,9-3 6,-1-1 4,17-4 3,-9-5 6,7-4 1,2 0 0,7-9-3,0-4-8,-1-4-3,1-6-7,8-7-4,-1-1-3,10-9-2,-2-4 2,1-8-1,6-1 1,2-5 0,0-7 1,-1-2 0,9-3-1,-10-5-1,9-4-1,0-5-6,-7 6-19,7-6-35,-16 0-52,9-4-124,-17 4-149,10 5-196,-10-4-190,-7 4-168,-1-1-53,1 6 68,-7-1 120,-9 0 182,8 5 199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52:37.478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9DFFF70-F122-48A5-BB92-D389F8F63851}" emma:medium="tactile" emma:mode="ink">
          <msink:context xmlns:msink="http://schemas.microsoft.com/ink/2010/main" type="writingRegion" rotatedBoundingBox="16123,11994 17866,11994 17866,13515 16123,13515">
            <msink:destinationLink direction="with" ref="{56BE13F5-6772-4ED6-A357-CD09B31B061D}"/>
          </msink:context>
        </emma:interpretation>
      </emma:emma>
    </inkml:annotationXML>
    <inkml:traceGroup>
      <inkml:annotationXML>
        <emma:emma xmlns:emma="http://www.w3.org/2003/04/emma" version="1.0">
          <emma:interpretation id="{8AA9CFD7-C946-4724-9D05-183B501D9409}" emma:medium="tactile" emma:mode="ink">
            <msink:context xmlns:msink="http://schemas.microsoft.com/ink/2010/main" type="paragraph" rotatedBoundingBox="16123,11994 17866,11994 17866,13515 16123,135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23DB78-C7BC-43AC-971F-763B2171032B}" emma:medium="tactile" emma:mode="ink">
              <msink:context xmlns:msink="http://schemas.microsoft.com/ink/2010/main" type="line" rotatedBoundingBox="16123,11994 17866,11994 17866,13515 16123,13515"/>
            </emma:interpretation>
          </emma:emma>
        </inkml:annotationXML>
        <inkml:traceGroup>
          <inkml:annotationXML>
            <emma:emma xmlns:emma="http://www.w3.org/2003/04/emma" version="1.0">
              <emma:interpretation id="{F6B1AC5E-0503-43B4-AE15-E2B7E5A2BA0D}" emma:medium="tactile" emma:mode="ink">
                <msink:context xmlns:msink="http://schemas.microsoft.com/ink/2010/main" type="inkWord" rotatedBoundingBox="16123,11994 17866,11994 17866,13515 16123,13515"/>
              </emma:interpretation>
              <emma:one-of disjunction-type="recognition" id="oneOf0">
                <emma:interpretation id="interp0" emma:lang="en-US" emma:confidence="0.5">
                  <emma:literal>xu</emma:literal>
                </emma:interpretation>
                <emma:interpretation id="interp1" emma:lang="en-US" emma:confidence="0.5">
                  <emma:literal>( u</emma:literal>
                </emma:interpretation>
                <emma:interpretation id="interp2" emma:lang="en-US" emma:confidence="0">
                  <emma:literal>ten</emma:literal>
                </emma:interpretation>
                <emma:interpretation id="interp3" emma:lang="en-US" emma:confidence="0">
                  <emma:literal>ton</emma:literal>
                </emma:interpretation>
                <emma:interpretation id="interp4" emma:lang="en-US" emma:confidence="0">
                  <emma:literal>x u</emma:literal>
                </emma:interpretation>
              </emma:one-of>
            </emma:emma>
          </inkml:annotationXML>
          <inkml:trace contextRef="#ctx0" brushRef="#br0">625 70 192,'8'-22'424,"-1"5"89,-7 4 73,0 4-37,0 0-45,0 14-52,-7 3-53,-9 10-53,1 13-42,-9 8-42,-7 10-39,-9-1-45,2 9-42,-2 0-32,2 0-29,-9 5-24,7-5-50,2 4-98,-2-8-99,2 5-139,-2-10-162,9-4-146,0 0-122,7-9 3,1-5 47,-1-7 112,9-6 148</inkml:trace>
          <inkml:trace contextRef="#ctx0" brushRef="#br0" timeOffset="205.451">133 242 286,'15'-27'504,"1"10"85,-1 3 79,1 5 25,8 9-54,-1 9-51,8 1-55,0 7-54,1 0-59,-1 6-95,8 3-112,0 0-89,-8 5-55,8-5-32,1 1-24,-9-1-37,0-4-89,1 0-135,-1-4-176,-8-1-216,1-4-209,-2 1-92,2-10 23,-1 1 99,-6-10 156,-1 1 208</inkml:trace>
          <inkml:trace contextRef="#ctx0" brushRef="#br0" timeOffset="576.9626">1102-440 245,'16'-31'508,"-9"10"83,1 3 76,0 13 37,0 5-69,-1 10-64,-7 7-58,8 5-51,0 4-58,0 5-84,-1 0-94,2 0-91,-2-5-55,9 0-30,-1-3-18,1-2-10,8-8-13,0-4-10,-2-4-16,1-5-21,1-9-24,0-4-17,7-9-11,-8 0 0,-7-9 10,0-4 17,-1-5 24,1 1 31,-8-1 41,-1 5 34,2 4 29,-9 5 25,0 4 27,0 9 3,0-1-18,0 10-13,0 8-15,-9 10-9,9 3-12,9 9-4,-9 5-2,7 0-4,1 0-9,1 4-13,5 0-18,-6-4-14,8 0-29,0 0-47,8-5-56,-9 0-114,-8 1-177,9-5-250,8 0-234,-17 0-132,9 0-37,-1 0 65,-6 4 153,-9 5 240</inkml:trace>
        </inkml:traceGroup>
      </inkml:traceGroup>
    </inkml:traceGroup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52:43.130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E71F573-C78A-4AC9-BDCF-719A5ABD708A}" emma:medium="tactile" emma:mode="ink">
          <msink:context xmlns:msink="http://schemas.microsoft.com/ink/2010/main" type="writingRegion" rotatedBoundingBox="13911,12886 14685,12886 14685,13585 13911,13585"/>
        </emma:interpretation>
      </emma:emma>
    </inkml:annotationXML>
    <inkml:traceGroup>
      <inkml:annotationXML>
        <emma:emma xmlns:emma="http://www.w3.org/2003/04/emma" version="1.0">
          <emma:interpretation id="{F6418ABB-1F71-4BF4-840C-AE6E8A50D012}" emma:medium="tactile" emma:mode="ink">
            <msink:context xmlns:msink="http://schemas.microsoft.com/ink/2010/main" type="paragraph" rotatedBoundingBox="13911,12886 14685,12886 14685,13585 13911,135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7D1AC4-08F6-40BB-9A4D-09F04B7C1B4B}" emma:medium="tactile" emma:mode="ink">
              <msink:context xmlns:msink="http://schemas.microsoft.com/ink/2010/main" type="line" rotatedBoundingBox="13911,12886 14685,12886 14685,13585 13911,13585"/>
            </emma:interpretation>
          </emma:emma>
        </inkml:annotationXML>
        <inkml:traceGroup>
          <inkml:annotationXML>
            <emma:emma xmlns:emma="http://www.w3.org/2003/04/emma" version="1.0">
              <emma:interpretation id="{86DB2200-1F33-4AD9-AF24-65753D1D2205}" emma:medium="tactile" emma:mode="ink">
                <msink:context xmlns:msink="http://schemas.microsoft.com/ink/2010/main" type="inkWord" rotatedBoundingBox="13911,12886 14685,12886 14685,13585 13911,13585"/>
              </emma:interpretation>
              <emma:one-of disjunction-type="recognition" id="oneOf0">
                <emma:interpretation id="interp0" emma:lang="en-US" emma:confidence="0.5">
                  <emma:literal>=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c</emma:literal>
                </emma:interpretation>
                <emma:interpretation id="interp3" emma:lang="en-US" emma:confidence="0">
                  <emma:literal>-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132 157 60,'-22'4'478,"-2"0"101,1 5 70,-1-5 46,8 5-139,1-5-79,7 1-52,8 0-18,0-1-15,16-4-10,-1 0-13,8-4-60,9-1-93,-1-4-80,8-8-54,8 4-36,0-10-26,0 2-30,-8-2-65,0 2-136,0-2-174,-8 6-211,9 4-192,-17 4-138,1 4-23,-1 10 88,-8-1 148,-6 10 201</inkml:trace>
          <inkml:trace contextRef="#ctx0" brushRef="#br0" timeOffset="167.0677">274 561 294,'-24'30'595,"8"-7"89,1 3 66,6-8 55,9-5-139,9 0-118,-1 0-90,15-9-61,1-4-50,14 0-69,2-4-96,-2-9-99,2 0-154,7 0-181,-1-5-259,-6-4-255,7 4-158,0-3-65,-9 3 58,2-4 128,-1 0 231</inkml:trace>
        </inkml:traceGroup>
      </inkml:traceGroup>
    </inkml:traceGroup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52:49.944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102 0 21,'-16'4'289,"1"1"-85,-2-5-96,3 4-51,-3 0-209,-6-4-108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14:43.62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A5A6782-33FC-48B2-AC04-BF31080A9A3F}" emma:medium="tactile" emma:mode="ink">
          <msink:context xmlns:msink="http://schemas.microsoft.com/ink/2010/main" type="writingRegion" rotatedBoundingBox="1266,4128 15402,-2468 16380,-374 2244,6223"/>
        </emma:interpretation>
      </emma:emma>
    </inkml:annotationXML>
    <inkml:traceGroup>
      <inkml:annotationXML>
        <emma:emma xmlns:emma="http://www.w3.org/2003/04/emma" version="1.0">
          <emma:interpretation id="{76B903CA-B960-4D58-A1FC-596297DE7E29}" emma:medium="tactile" emma:mode="ink">
            <msink:context xmlns:msink="http://schemas.microsoft.com/ink/2010/main" type="paragraph" rotatedBoundingBox="1266,4128 15402,-2468 16380,-374 2244,62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7C0E72-13E6-4490-B723-ED27089D6AAE}" emma:medium="tactile" emma:mode="ink">
              <msink:context xmlns:msink="http://schemas.microsoft.com/ink/2010/main" type="line" rotatedBoundingBox="1266,4128 15402,-2468 16380,-374 2244,6223"/>
            </emma:interpretation>
          </emma:emma>
        </inkml:annotationXML>
        <inkml:traceGroup>
          <inkml:annotationXML>
            <emma:emma xmlns:emma="http://www.w3.org/2003/04/emma" version="1.0">
              <emma:interpretation id="{E8887C3F-AE67-46B1-9577-520D70875ED4}" emma:medium="tactile" emma:mode="ink">
                <msink:context xmlns:msink="http://schemas.microsoft.com/ink/2010/main" type="inkWord" rotatedBoundingBox="1563,5679 2121,3335 3794,3733 3236,6077"/>
              </emma:interpretation>
              <emma:one-of disjunction-type="recognition" id="oneOf0">
                <emma:interpretation id="interp0" emma:lang="en-US" emma:confidence="0.5">
                  <emma:literal>R'.</emma:literal>
                </emma:interpretation>
                <emma:interpretation id="interp1" emma:lang="en-US" emma:confidence="0">
                  <emma:literal>Rio</emma:literal>
                </emma:interpretation>
                <emma:interpretation id="interp2" emma:lang="en-US" emma:confidence="0">
                  <emma:literal>RI.</emma:literal>
                </emma:interpretation>
                <emma:interpretation id="interp3" emma:lang="en-US" emma:confidence="0">
                  <emma:literal>Ri"</emma:literal>
                </emma:interpretation>
                <emma:interpretation id="interp4" emma:lang="en-US" emma:confidence="0">
                  <emma:literal>R*"</emma:literal>
                </emma:interpretation>
              </emma:one-of>
            </emma:emma>
          </inkml:annotationXML>
          <inkml:trace contextRef="#ctx0" brushRef="#br0">-6084 2488 25,'-30'-67'239,"9"-8"36,2 3 26,-1-7-40,-1-5-11,12 6-11,-1-6-5,1 10-12,9 1-21,0 0-23,0 12-24,0-7-20,9 12-9,1 0-7,10 6 4,-1-1 0,2 5-1,-1 3-2,9 3-5,-8 5-10,9 2-8,0 0-12,9 10-8,-9 0-1,10 7 1,0 5 17,10 5 14,-10 12 25,11 5 32,-2 12 22,1 5 9,-10 5 0,9 7-10,-8 11-15,-1-1-19,-10 6-26,-11 11-22,1 6-19,-10 0-15,-10 6-19,0-6-21,-10-6-9,1 0-7,-2 0-5,-8-4-6,-2-1 1,1-13 1,1 3-4,9-8 1,-10 2 1,10-14 2,-11 2-4,21-5 0,-9-7-1,9 0 1,0-6-1,9-4 1,12-6 1,-2 0 0,2-6 2,9-6-1,0-4 1,0 2-2,10-3 0,-1 6 0,1 0-1,-1 0 0,2-2-1,-1 14 1,0-2-1,-1 0 1,1 7-2,1 10 1,-12-5-2,12 5 1,-11 1-2,-2 5-9,2-5-27,1-7-69,-11 1-108,1-1-121,-2-4-162,1 0-170,-10-7-141,-1 0-47,-9-5 47,0-5 87,0-5 149,-9-2 168</inkml:trace>
          <inkml:trace contextRef="#ctx0" brushRef="#br0" timeOffset="284.7438">-6095 1961 297,'-19'-25'410,"9"9"70,-10 11 39,20-1-13,-10 12 5,20 10 9,-1 7 21,2 11-10,18 11-39,1 0-62,11 11-80,-1 1-99,9 10-96,11-6-58,-9 7-39,7-7-20,3 6-15,-11-11-10,9 0-13,1-5-42,-9 0-122,-12-13-143,1-3-208,-1-7-204,3-5-178,-12-13-58,-11-4 67,-10-12 114,2-4 194</inkml:trace>
          <inkml:trace contextRef="#ctx0" brushRef="#br0" timeOffset="-506.1564">-5975 1685 263,'-9'-17'423,"9"12"72,0-2 62,-11 14-36,22 3-16,-11 19-14,9 5 12,12 10-8,-12 13-37,12 4-51,7 6-74,-7 1-89,9 4-94,0-5-60,0 1-38,0-1-23,1-3-16,-3-10-14,2 2-59,0-4-131,0-2-161,-9-11-207,-2 0-178,1-5-154,-10 0-30,1-7 84,-11-4 136,0 0 195</inkml:trace>
          <inkml:trace contextRef="#ctx0" brushRef="#br0" timeOffset="660.2657">-5615 523 194,'9'-17'399,"-9"6"107,10 11 94,10 0-45,1 11-54,-2 11-44,2 1-62,9-2-85,0 14-82,0-2-57,9 2-46,1 5-37,11-2-35,-12 1-20,10 6-14,-9-5-19,1-1-74,-1 0-153,-1-7-186,1-2-193,-10-4-111,-9-1-52,-2-15 37,1-4 131,-10-6 176</inkml:trace>
          <inkml:trace contextRef="#ctx0" brushRef="#br0" timeOffset="905.6152">-5007 579 167,'0'-17'375,"0"11"57,-10 1 54,10 10-49,0 11-77,10 3-77,1-3-59,-1 6-45,9 0-43,1 2-37,10-8-32,10 1-14,-10-6-8,10-6-11,1-5-8,-2-9-4,1-3-6,-20 0-6,-1-4-1,2-8 17,-21 2 25,0 0 16,-11-1 13,-8 1 13,-11 5 3,0 0-17,-10 5-27,1 2-31,-3 4-69,3 6-119,-1 0-150,1 0-146,9 12-136,9-1-56,11 5 14,10 1 89,0-1 131</inkml:trace>
        </inkml:traceGroup>
        <inkml:traceGroup>
          <inkml:annotationXML>
            <emma:emma xmlns:emma="http://www.w3.org/2003/04/emma" version="1.0">
              <emma:interpretation id="{F1A4D3D7-2CAD-432D-B770-DA16A8BDBF5C}" emma:medium="tactile" emma:mode="ink">
                <msink:context xmlns:msink="http://schemas.microsoft.com/ink/2010/main" type="inkWord" rotatedBoundingBox="4068,4755 4391,2592 5821,2806 5498,4969"/>
              </emma:interpretation>
              <emma:one-of disjunction-type="recognition" id="oneOf1">
                <emma:interpretation id="interp5" emma:lang="en-US" emma:confidence="0.5">
                  <emma:literal>R'</emma:literal>
                </emma:interpretation>
                <emma:interpretation id="interp6" emma:lang="en-US" emma:confidence="0">
                  <emma:literal>RI</emma:literal>
                </emma:interpretation>
                <emma:interpretation id="interp7" emma:lang="en-US" emma:confidence="0">
                  <emma:literal>R</emma:literal>
                </emma:interpretation>
                <emma:interpretation id="interp8" emma:lang="en-US" emma:confidence="0">
                  <emma:literal>IRI</emma:literal>
                </emma:interpretation>
                <emma:interpretation id="interp9" emma:lang="en-US" emma:confidence="0">
                  <emma:literal>RRI</emma:literal>
                </emma:interpretation>
              </emma:one-of>
            </emma:emma>
          </inkml:annotationXML>
          <inkml:trace contextRef="#ctx0" brushRef="#br0" timeOffset="1306.5372">-3729 789 73,'-9'-30'382,"-3"4"66,3 10 46,9-3-11,0 8-56,0 6-32,0 10 7,21 13 74,-2 15 33,11 18 1,0 10-39,0 18-67,9 6-98,1-2-136,0 7-76,10-5-45,-10-7-27,11-4-24,-12-2-84,1-10-137,-1-12-162,-9 0-207,1-11-187,-1-5-133,-21-5-4,12-11 90,-12-9 140,-9-9 195</inkml:trace>
          <inkml:trace contextRef="#ctx0" brushRef="#br0" timeOffset="1514.4917">-3460 541 260,'0'-56'481,"-9"17"89,9 5 79,0 18-4,0 10 6,9 17-27,12 12-38,7 15-41,2 18-54,1 7-77,8 9-132,12 8-104,-1-2-72,0 6-46,0-5-29,-1-1-26,2-4-46,-11-8-98,-1-3-162,-9-6-212,-11-8-214,2-4-198,-12-6-74,3-6 33,-24-4 129,3-6 195,-12-11 209</inkml:trace>
          <inkml:trace contextRef="#ctx0" brushRef="#br0" timeOffset="1899.4637">-3719 1070 40,'-31'-46'351,"1"-4"71,11 5 65,8-1 7,2-4-48,-1 0-54,20-7-52,-1 1-46,2-5-40,19-1-37,1 0-22,8 1 0,1 0 3,-1-2 8,12 13 2,-2-1-8,11 7-9,0 3-28,-10 9-24,10 4-24,0 10-13,0 13-11,-11 5-11,2 11-8,-2 12-6,-19 10-6,0 7-8,0 10-7,-20 6-10,-10 6-10,0 5-5,-10 0-3,-10-5 1,1 6 3,-2-12 6,2 0 6,-2-12 4,1-4 1,10-7-2,-10-3-5,10-9-8,10 1-8,0-4-6,10-7-4,1 6-3,8-6-1,11-1 0,10 2 0,1 0-1,-2 4-2,10 0 3,2 3-2,-2-3-1,-8-1-1,8 3-4,-9 5-12,0-12-28,-10 5-70,0-3-129,0-3-158,-9-4-219,-2 0-208,-8-1-116,-2-5-7,1-5 90,-20-1 138,1-10 213</inkml:trace>
          <inkml:trace contextRef="#ctx0" brushRef="#br0" timeOffset="2156.3064">-2961-267 127,'0'-40'324,"0"12"36,0 0 43,0 12-28,10 4-27,1 7-17,-2 5 8,12 12 9,7 5-6,2 5-26,1 12-27,8 10-33,-9 1-39,11 6-33,-1 0-32,0 4-45,-1-4-40,-9-1-50,0-4-96,0-6-154,-9-2-192,-2-4-178,2-8-138,-12 4-55,1-13 41,1-7 119,-11-3 176</inkml:trace>
        </inkml:traceGroup>
        <inkml:traceGroup>
          <inkml:annotationXML>
            <emma:emma xmlns:emma="http://www.w3.org/2003/04/emma" version="1.0">
              <emma:interpretation id="{5C31D9AC-8ACD-4FB5-A083-6006DE7052E5}" emma:medium="tactile" emma:mode="ink">
                <msink:context xmlns:msink="http://schemas.microsoft.com/ink/2010/main" type="inkWord" rotatedBoundingBox="5537,2790 6700,2037 6998,2497 5834,3250"/>
              </emma:interpretation>
              <emma:one-of disjunction-type="recognition" id="oneOf2">
                <emma:interpretation id="interp10" emma:lang="en-US" emma:confidence="0.5">
                  <emma:literal>000</emma:literal>
                </emma:interpretation>
                <emma:interpretation id="interp11" emma:lang="en-US" emma:confidence="0">
                  <emma:literal>00</emma:literal>
                </emma:interpretation>
                <emma:interpretation id="interp12" emma:lang="en-US" emma:confidence="0">
                  <emma:literal>0000</emma:literal>
                </emma:interpretation>
                <emma:interpretation id="interp13" emma:lang="en-US" emma:confidence="0">
                  <emma:literal>0</emma:literal>
                </emma:interpretation>
                <emma:interpretation id="interp14" emma:lang="en-US" emma:confidence="0">
                  <emma:literal>o</emma:literal>
                </emma:interpretation>
              </emma:one-of>
            </emma:emma>
          </inkml:annotationXML>
          <inkml:trace contextRef="#ctx0" brushRef="#br0" timeOffset="2429.0867">-2353-228 249,'0'-27'453,"0"4"84,0 12 77,0 0-25,-9 11-39,9 11-26,0 11-16,0 6-33,9 12-48,-9-1-63,11 6-74,-1-7-88,10 2-81,-1-1-45,2-5-28,9-5-13,0-12-11,0-12-6,10-5-7,-10-5-1,0-12-3,-11-6 0,2-5-1,-2-6-1,-19 0 2,0-5-1,-10 6-1,1-7-2,-12 7-2,-9 4 0,0 2-4,0 4-8,1 6-23,-1 1-86,10 4-134,-10 7-177,11-2-190,7 7-166,3 0-122,9 0 13,9 0 94,3-5 156,7 0 183</inkml:trace>
          <inkml:trace contextRef="#ctx0" brushRef="#br0" timeOffset="2722.2996">-1954-564 434,'11'-12'553,"-11"7"90,10 0 67,-20-2-60,10 14-107,-11 3-107,11 13-80,-9 5-73,-1 6-63,10 5-57,0 0-47,0 7-39,10-7-28,10 0-18,-1-1-13,2-9-5,9-1-5,10-5-5,-10-12-3,9-11-3,-8-6 0,8-4-2,2-8 0,-12-4 2,1-6 0,0-6 5,-19 1 3,-1-1 15,-1-5 33,-9 4 32,-9-3 21,-1 4 8,-11 5 3,1 2-10,-10 4-32,1 7-32,-1 5-23,-11-1-19,13 6-59,-3 6-113,1 0-139,10 0-213,-1 0-193,12 6-162,-1-6-38,10 0 63,0 0 110,10 0 200</inkml:trace>
          <inkml:trace contextRef="#ctx0" brushRef="#br0" timeOffset="2995.5688">-1534-923 14,'-9'21'278,"9"8"58,-10 5 61,10-1-23,0 12-42,0-5-42,10-1-42,-1 6-44,12-12-51,9 1-45,0-5-28,-2-2-15,2-10-10,12-11-8,-3-6-6,1-12 7,-1-5 20,-8-4 28,-1-2 40,-10-10 36,-10-2 26,-1 2 15,-9-7-12,-9 1-28,-1-1-38,-10 7-41,-1 0-66,2 4-97,-11 2-162,9 10-189,-9-6-207,11 11-104,-1 7-25,1 5 41,8 0 127,11 5 174</inkml:trace>
        </inkml:traceGroup>
        <inkml:traceGroup>
          <inkml:annotationXML>
            <emma:emma xmlns:emma="http://www.w3.org/2003/04/emma" version="1.0">
              <emma:interpretation id="{69BF3A6F-D022-47BD-BFB9-A1D036CE9CD8}" emma:medium="tactile" emma:mode="ink">
                <msink:context xmlns:msink="http://schemas.microsoft.com/ink/2010/main" type="inkWord" rotatedBoundingBox="7908,1383 10480,183 11157,1634 8585,2834"/>
              </emma:interpretation>
              <emma:one-of disjunction-type="recognition" id="oneOf3">
                <emma:interpretation id="interp15" emma:lang="en-US" emma:confidence="0.5">
                  <emma:literal>Room</emma:literal>
                </emma:interpretation>
                <emma:interpretation id="interp16" emma:lang="en-US" emma:confidence="0">
                  <emma:literal>Rio.</emma:literal>
                </emma:interpretation>
                <emma:interpretation id="interp17" emma:lang="en-US" emma:confidence="0">
                  <emma:literal>AR10.</emma:literal>
                </emma:interpretation>
                <emma:interpretation id="interp18" emma:lang="en-US" emma:confidence="0">
                  <emma:literal>AR10-N</emma:literal>
                </emma:interpretation>
                <emma:interpretation id="interp19" emma:lang="en-US" emma:confidence="0">
                  <emma:literal>$Rioo</emma:literal>
                </emma:interpretation>
              </emma:one-of>
            </emma:emma>
          </inkml:annotationXML>
          <inkml:trace contextRef="#ctx0" brushRef="#br0" timeOffset="3924.122">123-1188 64,'-10'-60'304,"-10"-4"53,10 4 70,10-4-11,0 4-9,10 3-13,10 1-10,10 0-6,0 6-20,10 1-19,0 2-29,10 7-24,9 7-28,1 6-28,0 4-43,0 7-47,10 3-43,-10 9-33,0 4-22,-1 11-14,-8 0-3,-12 6-5,-9 11-1,0 5 0,-11 7 0,-19 4-5,0 1-1,-9 0-5,-10 6-1,-2-7-1,-9-4 1,0 0 0,0-7 13,0-5 14,11 0 6,-2-11 5,12 6 7,9-6 9,0 1-7,9-9-8,12 8-4,-2-1-2,22 2-9,-1-1-8,-1 4-10,22-3-5,-1 4-2,-2-5-1,14 6-2,-3-6-1,-10 4 0,1-3 2,-9-1-5,-12-6-15,1 6-58,-10-6-140,-9-6-209,-2-5-240,-8 0-202,-2-5-97,-9-13 3,-9-3 107,-12-14 194,1-3 229</inkml:trace>
          <inkml:trace contextRef="#ctx0" brushRef="#br0" timeOffset="3350.1267">23-1625 418,'0'-12'499,"0"7"78,9 5 98,2 5-12,-1 11-28,11 7-44,-12 11-19,21 5-35,-11 12-69,2 5-108,9 8-115,0 1-77,0 3-52,0 11-39,10-1-28,-10 0-17,9 2-15,1-1-8,0-2-10,-10 1-18,11-3-36,-13-3-84,2-16-154,1 0-200,-11-18-231,-1-3-200,-8-18-83,-1-12 23,-10-10 121,0-17 185,0-12 226</inkml:trace>
          <inkml:trace contextRef="#ctx0" brushRef="#br0" timeOffset="3546.6012">332-1564 307,'-10'-67'526,"-9"17"89,8 5 110,2 11 42,-1 18-32,10 9-81,10 14-63,-10 15-38,20 17-74,-1 6-113,2 16-97,9 2-67,9 9-59,1 7-48,-10-7-36,21 7-28,-12 0-29,1-6-43,0 0-55,-1-12-103,-9 2-167,0-13-201,1 1-203,-11-7-169,-10-11-78,-1 2 32,-9-6 127,0-13 186,-9-5 203</inkml:trace>
          <inkml:trace contextRef="#ctx0" brushRef="#br0" timeOffset="4126.0893">1188-2272 28,'0'-21'438,"0"4"111,0 6 101,11 11 151,-1 0-19,10 11-70,-1 6-79,11 4-77,1 8-85,-1-1-143,0 6-130,9 6-80,-9-7-52,10 6-32,-10-5-23,10 0-50,-10-7-134,0 2-180,-10-7-262,-1 1-244,11-7-124,-9-4-31,-11-7 94,10 1 158,-10-6 249</inkml:trace>
          <inkml:trace contextRef="#ctx0" brushRef="#br0" timeOffset="4419.3052">1828-2316 28,'-11'-22'462,"11"1"91,-10 2 65,10 8 67,-9 6-68,9 10-102,-11 0-80,11 20-47,0-4-41,0 7-53,0 0-70,11 7-67,8-3-62,-8 2-43,8-1-22,11-4-14,-9-1-9,9-6-6,0-5-6,0-12-7,-2 2-6,2-7-2,0-12-1,-9 2 3,-2-8 5,2-5 7,-12 1 5,2-6 3,-11 0 6,-11 0 15,2 6 19,-12-7 11,2 7 7,-2 5 0,-9 6-3,0 0-18,-9 4-67,20 2-129,-2 0-161,1 5-201,10 5-181,10-5-154,0 0-40,10 0 73,1-5 130,8 5 186</inkml:trace>
          <inkml:trace contextRef="#ctx0" brushRef="#br0" timeOffset="4724.4878">2246-2551 297,'0'-7'390,"0"7"65,0 7 22,0 4-55,-10 1-62,10 10-60,0 5-56,10-4-58,-10 11-53,20-6-45,-10-5-40,11 4-25,9-4-17,-11-5-12,11-8-8,0 1-14,9-5-9,-9-2-8,1-8-2,8-8 1,-9 1 4,-9-6 10,9 0 11,-11-9 18,-8 1 35,-11-2 34,9 4 41,-18-5 57,-2 0 68,1 0 81,-10 6 48,1 0 16,-2 5-11,-9 0-39,11 5-65,-1 2-85,1 2-78,7 4-75,3-1-121,-1 5-142,-1 0-195,11 5-206,11-5-198,-11 4-87,10 4 29,-1-4 96,3 2 169,-3 1 196</inkml:trace>
          <inkml:trace contextRef="#ctx0" brushRef="#br0" timeOffset="5464.0418">4700-2944 85,'30'11'308,"21"-5"75,9 5 96,19-6-3,11-5-11,20-12-26,19 2-31,11-11-60,10-14-86,10-5-85,10-9-55,8-3-7,12-9 12,0 0 12,10-6 8,-12-7-1,12 7-12,-20-6-33,-1 5-31,-19 8-6,-20 3 8,-11 1 41,-29 10 47,-19 6 26,-11 13 12,-21 0-8,-29 13-20,-10 5-46,-29 9-47,-11 9-32,-31 16-19,-19 2-12,-9 7-7,-11 11 4,-20 0 3,11 6 6,9-2 3,0-2 1,19-9-1,12-4-5,9 0-8,11-12-11,18 0-10,11-10-16,20-1-24,0-6-42,20-5-80,1-5-116,19-6-151,-1-1-197,1 1-194,10 5-90,0 1 14,-20 5 83,9 11 139,-18 5 199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58:33.633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31DE823-1A32-474A-8D7A-274F8726CA70}" emma:medium="tactile" emma:mode="ink">
          <msink:context xmlns:msink="http://schemas.microsoft.com/ink/2010/main" type="inkDrawing" rotatedBoundingBox="7410,9335 8362,9427 8360,9444 7408,9353" semanticType="underline" shapeName="Other">
            <msink:destinationLink direction="to" ref="{C01F2B4D-F127-4172-B6E9-278321DDF628}"/>
          </msink:context>
        </emma:interpretation>
      </emma:emma>
    </inkml:annotationXML>
    <inkml:trace contextRef="#ctx0" brushRef="#br0">-1 3 10,'0'-4'67,"8"4"18,-1 0 14,0 0 8,2 0 6,-1 0 3,-1 0-2,9 0-4,-8 0-6,8 4-7,-9-4-9,9 0-12,-1 0-15,1 4-12,0-4-9,-1 4-9,9-4-5,-1 5-7,1-5-1,7 5-2,0-1-3,9 1-2,-9-1-2,8-4-3,0 4-2,-8 1-4,0-1-4,8 0-2,-15-4-2,7 4 1,-7 1-1,-1-5 1,1 4 4,-9-4 1,1 5 2,0-5 0,-9 5-1,8-5 2,-6 0-1,-2 4 0,1-4 3,0 0 0,0 0 0,8 0-2,-9 0 2,1 0 2,1 0-2,-2 0 0,0 0 1,1 0 0,8 0-3,-9 0 0,10 0-1,-10 0 1,2 0-3,6 0-6,-8 0-29,2 0-49,-2 0-70,1 0-77,-8 0-39,0 0-14,-8 0 16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58:38.53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1794419-04E9-420E-9DED-06CC172428E4}" emma:medium="tactile" emma:mode="ink">
          <msink:context xmlns:msink="http://schemas.microsoft.com/ink/2010/main" type="inkDrawing" rotatedBoundingBox="7556,9268 16927,9211 16929,9476 7558,9533" shapeName="Other"/>
        </emma:interpretation>
      </emma:emma>
    </inkml:annotationXML>
    <inkml:trace contextRef="#ctx0" brushRef="#br0">-1 34 56,'-8'-9'192,"8"1"8,8 3-48,-8 1-58,0-1-41,8 1-25,7-1-12,-7 5-4,0 0 6,8 0 22,-1 0 29,1 5 36,0-1 36,-1 1 33,8 4 17,-6-5-2,14 9-18,-8-4-33,8 0-35,0 4-31,9-4-28,-2-1-19,2 1-11,-2 0-6,10 0-3,-1-5-2,0 5 0,-1-5 1,1-4 1,7 4 6,-6-4 7,6 5 10,1-5 10,-1 0 8,2 4 9,-1-4 7,-1 5 1,1 0-4,-1-1-6,8 5-7,2-5-12,-10 4-8,8 1-6,2 1-5,-2-2-5,1 1 0,-1-5 4,0 5 12,-6-5 9,6 1 11,0-1 12,-8 1 5,9-1 0,-8-4-10,7 0-9,1 0-10,-1 0-9,2 0-4,-2-4-6,0 4 2,1-5 1,-1 5 6,-8-4 2,10-1 3,-2 1 4,1 4 0,-8-5-3,7 1-6,1 4-4,-1-4-4,0 4-2,1-4-4,-1-1-4,9 1-1,0 4-3,-2-4-1,2-1-1,7 0 0,0 1 0,0-1 0,8 1 0,-8 0 2,0 4 1,0-4 2,0 4 10,0 0 3,-7-5 5,7 5 3,-7 0 1,-9 0-1,9-4-3,-1 4 3,-8 0 4,2-4 4,5 4 5,-6-5 2,7 5 5,0-5-4,1 5-4,-1-4-2,0 4-5,1-5-1,7 5-4,-7 0-1,-2-4 6,2 4 3,-9 0 3,9 4 6,-8-4 3,-1 0 0,9 0-6,-9 0-4,1 0 0,-1 0-2,-8 0 3,8 0 3,2 0 4,-2 0 5,1-4 4,-1 4 0,1 0-1,-1 0-3,0 0-1,9 0-6,-9 0-8,9 0-4,-1 0-8,1 0-2,-1 0-6,0 0-6,8-4-2,-7 4 1,7-4 0,-8-1 1,8 5 5,1-4 10,-9 0 14,8-1 14,-8-4 8,1 4 7,-1 1 2,0 0-2,1 0-7,0-1-11,-2 1-6,2 0-6,0-1-8,-2 1-6,9-1-6,-7 1-4,0-1-4,-1 1-4,-8 4 1,0-4-4,-7 4 0,1 0 1,-10 0-1,1 0 0,-8 0-2,-8 0 2,0 0-2,-7 0-3,-1 4-1,-8-4-9,1 0-18,1 0-49,-10 0-101,0 0-125,-7 0-194,9 0-191,-9-4-154,0-1-44,-9-3 53,2-1 101,-9 4 185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58:48.44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437671F-D51E-4B2A-9B1F-E298DC00E520}" emma:medium="tactile" emma:mode="ink">
          <msink:context xmlns:msink="http://schemas.microsoft.com/ink/2010/main" type="inkDrawing" rotatedBoundingBox="10747,7535 12420,7713 12304,8798 10632,8619" hotPoints="12376,8257 11396,8626 10559,7998 11539,7629" semanticType="enclosure" shapeName="Ellipse"/>
        </emma:interpretation>
      </emma:emma>
    </inkml:annotationXML>
    <inkml:trace contextRef="#ctx0" brushRef="#br0">1289 72 161,'-8'-9'174,"-8"4"-45,9 1-32,-2 0-19,2-1-10,-1 1 1,-1 0-1,2-1 1,0 5 4,-1-4 5,-1 4 3,2-4-1,-9 4 2,1-5-3,6 5-3,-6-4-11,-1 4-15,-7-5-9,8 5-10,-9 0-8,8 0-9,-7-4-7,-1 4-2,0 0-2,2 0 2,-10-5-4,8 5 0,2 0 0,-2 0 1,1 0-2,-1 0-1,1 0 1,-1 0 0,1 0-1,-1 5 0,1-5 1,-1 4 0,2-4 0,-2 5 0,8-1 0,-8 1 0,9-5-1,-8 4 1,7 0 1,-8 1-1,1-5 0,8 4-1,-9 0 1,8 1-1,-7-1 0,-1-4-1,9 9 0,-8-4 1,6-1-1,-6 0 1,8 1 0,-1-1 0,0 5 1,1-5 0,-1 0 1,1 5-1,6-4 0,-6 4-1,-1-5 1,9 5-1,-9-1 1,8 1-1,-8 0 2,9 0-1,-1 0 0,-1-1 0,2 1 0,-8 0 0,6 0-3,9 4 1,-7-4 1,0 0 2,7 4 4,-9-4 2,9 8 2,-8-3 3,8 3 0,-7 0-1,7-3-1,-9 3-1,9 5 1,0-4 0,0-1 1,0 6 2,-7-6 1,7 5 3,0-4 3,0 4 1,0-5 4,7 1 1,-7 4 3,0-5 2,9 5-1,-2-4 0,1 4-2,8 0-2,-9 0-3,17 0-4,-8 0-2,-1 4 1,1-4-2,8 0-1,-9 0 1,8 0-4,-7 0-2,8 0-5,-9-4 0,1 4-6,0-5-14,-1-4-36,8 1-54,-6-1-67,-3-4-88,3-1-87,-1 1-33,6-9 9,-6 4 41</inkml:trace>
    <inkml:trace contextRef="#ctx0" brushRef="#br0" timeOffset="-5985.6011">1382 916 63,'8'0'149,"-8"0"-27,8 0-36,-8 0-27,7 0-10,-7 0 0,9-4 6,-2-1 7,1 5 3,1-4 1,-2-1 0,0 1 0,1-1-4,1 1-6,-2 0-6,0-1-5,2 1-5,-1 0-5,-1-1-5,2 1-1,-2-5-3,1 4-4,-1-3-2,2-1-5,-9 0-2,15 1-6,-7-2 0,0-3-4,-1 5-1,2-5 0,-2-1-1,1 5 0,0-4 0,0 0 1,-1 0-1,1 0 0,0 0 0,-8-1 1,8 5 1,-8-4-1,7 0 4,-7 0 1,9 0 1,-9 0 3,0 4 4,0-5 7,0 6 7,0-5 6,0 4 1,0 0-1,0 0-2,0 0-10,-9 5-8,9-5-8,-7 1-4,-1-1-2,8 4-1,-8-4 1,0 5-1,1-5 1,7 5 0,-8-5 1,0 5 1,0-1 2,1-4 0,-2 5 2,2 0 3,7-1 0,-8-3-1,0 3 0,8 1-1,-8-1 0,8 1-2,-7-1-2,7 1-1,-9 0 0,9-1-1,-7 1-1,7 4 0,-8-4 3,8-1 0,0 5 2,-7-4 4,-2 4 4,9-4 4,-7 4 4,-1-5 0,-1 0 1,2 5-2,0-4-4,-2 4-2,1-4-3,1-1-1,0 5-1,7-4-1,-9 0 1,1 4-1,1-5-2,-2 5 0,9-4-2,-7 4 0,-1-4-1,8 4-2,-8-5 0,0 5-1,8-5 1,-7 5-2,7 0 2,-8 0 1,8-4-1,0 4 1,-8 0 1,8 0-1,0 0-2,-8 0-1,8 0 0,-7 0 0,-2 0-3,9 0 2,-7 0 1,-1 0 0,0 0 1,8 4 0,-8-4 0,1 0 0,-1 0-1,0 5 0,0-5-1,8 0 0,-7 0-1,-2 0 0,9 0 0,-7 0 2,-1 0 0,8 0 1,-9 0 1,2 5-1,0-5-1,7 0-1,-8 0-1,-1 4 1,2-4 0,7 4 2,-7-4 2,-2 5 4,9-1 0,-8-4 1,1 4-1,7 1 1,-9-1-1,2 0-1,-1 6 0,1-6-1,-2 0 1,9 1-2,-7 3-1,-1-3-1,8-1 0,-8 5 2,0-5-1,8 1 1,-7 4 2,-2-5 2,9 5 2,-7-1 2,-1 1 1,1 0 0,-2 4 3,2 0 3,-1 1 2,0-1 4,-7 4 5,6 1 11,2 0 11,-10-1 13,10 1 13,-8-1 16,6-4 8,2 5 3,-9 0-2,8-1-3,-8-3-8,9 3-12,-1 1-7,1-5-4,-2 4-5,9 1-3,-7-5-3,7 5-2,0 0-7,0-1-8,7 0-7,-7 1-7,16-5-8,-8 5-8,8 0-2,-1-5-3,1 4-3,8-8-3,-1 4 1,1-8-1,7 3-3,-8-4-9,1-4-29,7 0-61,-8 0-100,1 0-105,-9 0-94,8 0-89,-6 0-71,-3 0 8,-5 0 71,-1 0 90,-8 0 89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16:45.41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B857432-3091-4F04-82E4-37342F191879}" emma:medium="tactile" emma:mode="ink">
          <msink:context xmlns:msink="http://schemas.microsoft.com/ink/2010/main" type="inkDrawing" rotatedBoundingBox="17605,13107 18067,13176 18059,13229 17597,13160" semanticType="underline" shapeName="Other">
            <msink:sourceLink direction="with" ref="{B672E419-E019-4FC3-B631-F7E0D02346AA}"/>
          </msink:context>
        </emma:interpretation>
      </emma:emma>
    </inkml:annotationXML>
    <inkml:trace contextRef="#ctx0" brushRef="#br0">812 751 6,'-7'-4'159,"7"4"-3,0 0-13,0-5-13,0 5-10,0-4-7,-8 4-9,8 0-7,0 0-8,0-4-7,0 4-11,0 0-13,0 0-11,0-4-9,0 4-5,0 0 5,0 0 9,8-5 8,-1 5 9,1-4 9,0-1 9,0 5-5,-1 0-6,9 0-7,-8-4-6,8 4-9,-9 0-9,10 4-6,-3-4-8,3 0-7,6 5-6,-8-1-6,1-4-2,0 5-5,-1-1 1,9 0-2,-8 5-2,-1-5-4,8 1-15,-7-1-26,-1 1-34,1-1-36,1 1-38,-3-1-38,3 0-29,-3 0-21,3 1-25,-10-1-10,9 5 14,-8-4 30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00:24.28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4A7F27A-2335-4BAE-9E71-9C8A68751474}" emma:medium="tactile" emma:mode="ink">
          <msink:context xmlns:msink="http://schemas.microsoft.com/ink/2010/main" type="inkDrawing" rotatedBoundingBox="6461,13595 7546,13379 7554,13417 6469,13634" semanticType="callout" shapeName="Other">
            <msink:sourceLink direction="with" ref="{D6CD8392-2ECE-4B6B-B307-56A18827A585}"/>
          </msink:context>
        </emma:interpretation>
      </emma:emma>
    </inkml:annotationXML>
    <inkml:trace contextRef="#ctx0" brushRef="#br0">-399 3316 120,'-8'0'172,"1"0"-42,7 0-36,-9 0-23,9 0-14,-7 0-3,7 0 3,0 0 15,0 0 25,0 0 28,0 0 28,0 0 28,0 0 27,0 0 19,0 4 11,0-4 4,0 0-6,0 4-19,0-4-25,0 0-34,0 0-34,0 0-37,0 0-28,0 0-25,0 0-17,0 0-8,7 5-6,2-5 0,-2 0 3,1 4-2,0-4 0,7 0 0,1 0 0,-1 0-3,9-4-1,-1 4 1,-6-5-1,14 1-1,-8 0 1,1-1 1,-1-4 1,8 4 2,-7-3-2,7 4-1,-8-5 1,1 0-2,7 5 0,-7-6-1,-1 6 2,1-5-1,-1 5-2,1-4 0,-2 3 1,2 1 4,-1-1-5,-7 0 1,1 1 0,-3 0 1,3 4-1,-3-5-5,3 5 5,-1-4 1,-1 4 2,-8-4 1,2 4-2,6 0 1,-7 0 0,0 0-1,-1 0 2,2 0-2,-2 0 2,1 0-1,-1 0 2,2 0-3,6-4 2,-7 4-2,7-5-1,1 1 1,-1-1-2,-6 1 5,6-1-4,1 1 1,0-1 0,-1 1 1,1 0 0,-1 4-4,-6-4 3,-2-1 1,9 1 1,-8 4 11,-8 0 13,7 0 13,1 0 16,-8 0 17,0 0 19,0-5 9,8 5 11,-8-4 13,0 4 14,0 0 12,0 0 9,0 0 2,0 0-6,0 0-13,0 0-23,0 0-23,0 0-26,0 0-21,0 0-19,0 0-15,0 0-10,0 0-11,0 0-9,-8 0-32,8 0-81,0 0-91,8 0-131,-8 0-163,0-5-142,8 5-117,-1 0 4,2 0 53,-9-4 108,7 4 159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18:37.00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5271176-0137-4689-AAB2-0BAD64FC68D2}" emma:medium="tactile" emma:mode="ink">
          <msink:context xmlns:msink="http://schemas.microsoft.com/ink/2010/main" type="writingRegion" rotatedBoundingBox="4609,8379 7577,7555 7810,8392 4841,9216"/>
        </emma:interpretation>
      </emma:emma>
    </inkml:annotationXML>
    <inkml:traceGroup>
      <inkml:annotationXML>
        <emma:emma xmlns:emma="http://www.w3.org/2003/04/emma" version="1.0">
          <emma:interpretation id="{40915084-52B5-4304-AD87-F47F87304D18}" emma:medium="tactile" emma:mode="ink">
            <msink:context xmlns:msink="http://schemas.microsoft.com/ink/2010/main" type="paragraph" rotatedBoundingBox="4609,8379 7577,7555 7810,8392 4841,92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777DBA-BBFB-4FD1-9965-B952B02FBA49}" emma:medium="tactile" emma:mode="ink">
              <msink:context xmlns:msink="http://schemas.microsoft.com/ink/2010/main" type="line" rotatedBoundingBox="4609,8379 7577,7555 7810,8392 4841,9216"/>
            </emma:interpretation>
          </emma:emma>
        </inkml:annotationXML>
        <inkml:traceGroup>
          <inkml:annotationXML>
            <emma:emma xmlns:emma="http://www.w3.org/2003/04/emma" version="1.0">
              <emma:interpretation id="{4BACD2E7-413C-4093-B82A-68BC62BFA4BE}" emma:medium="tactile" emma:mode="ink">
                <msink:context xmlns:msink="http://schemas.microsoft.com/ink/2010/main" type="inkWord" rotatedBoundingBox="4609,8379 7577,7555 7810,8392 4841,9216">
                  <msink:destinationLink direction="with" ref="{8AF3E808-9587-46D0-8397-C4C4CC88FFB0}"/>
                </msink:context>
              </emma:interpretation>
              <emma:one-of disjunction-type="recognition" id="oneOf0">
                <emma:interpretation id="interp0" emma:lang="en-US" emma:confidence="0.5">
                  <emma:literal>(xix-24-tur)</emma:literal>
                </emma:interpretation>
                <emma:interpretation id="interp1" emma:lang="en-US" emma:confidence="0">
                  <emma:literal>(Lit-24-ty)</emma:literal>
                </emma:interpretation>
                <emma:interpretation id="interp2" emma:lang="en-US" emma:confidence="0">
                  <emma:literal>(xix-24-ty)</emma:literal>
                </emma:interpretation>
                <emma:interpretation id="interp3" emma:lang="en-US" emma:confidence="0">
                  <emma:literal>(x-it-24-to)</emma:literal>
                </emma:interpretation>
                <emma:interpretation id="interp4" emma:lang="en-US" emma:confidence="0">
                  <emma:literal>(xix-2s-tur)</emma:literal>
                </emma:interpretation>
              </emma:one-of>
            </emma:emma>
          </inkml:annotationXML>
          <inkml:trace contextRef="#ctx0" brushRef="#br0">-2535 576 164,'-8'5'309,"0"-1"44,1 5 15,-9 9-45,8-1-13,0 10-3,0 3 2,1 5 1,-1 5-10,0 4-18,8 0-34,-8 0-44,8 4-49,8-4-40,-8 0-34,8-4-26,0-1-21,-1-4-16,9-8-7,-1-1-11,1-4-25,8-4-46,-1-10-84,1 1-128,0-9-127,7-4-115,-8-9-94,8 0-19,-7-10 49,-1-7 107,1-1 119</inkml:trace>
          <inkml:trace contextRef="#ctx0" brushRef="#br0" timeOffset="346.5841">-2191 708 169,'0'0'262,"0"0"32,0 9-36,7 4-26,1 0-16,1 1-14,-2 3-9,0 5-17,10-4-26,-3-1-30,3-3-32,6 3-31,-7-4-31,8 1-54,-2-6-87,2 1-97,-8 0-123,7-9-69,-8 0-35,9 0 21,-8-9 66</inkml:trace>
          <inkml:trace contextRef="#ctx0" brushRef="#br0" timeOffset="174.534">-2066 647 273,'8'0'328,"-8"9"45,7 4-27,-7 4-22,0 5-25,-7 0-23,7 5-25,0-1-28,-8-4-38,8 4-44,-8-4-48,8-5-71,-8 6-99,8-10-113,-7 0-113,7 1-114,0-6-89,-9-3-15,2-5 47,-1-5 83</inkml:trace>
          <inkml:trace contextRef="#ctx0" brushRef="#br0" timeOffset="506.6679">-1707 805 194,'8'13'300,"-8"5"39,0-1-21,0 5-45,0 0-45,0 4-45,0-3-41,8-2-38,-8-3-37,0 4-77,0-4-96,0-1-103,7-4-112,-7 1-58,0-5-24,9-1 29,-2 1 65</inkml:trace>
          <inkml:trace contextRef="#ctx0" brushRef="#br0" timeOffset="1058.1927">-1573 638 89,'7'-9'260,"1"0"40,8 9-25,-9 0-36,9 9-44,-1-5-48,1 5-44,-1 0-38,1 4-28,8-4-25,-8 4-60,7-4-74,-8 0-96,1-5-70,8 1-34,-17-1-10,10 0 37</inkml:trace>
          <inkml:trace contextRef="#ctx0" brushRef="#br0" timeOffset="902.6095">-1348 409 170,'9'5'325,"-9"-1"76,7 14 25,-7 3 10,-7 6-13,7 4-29,-9 4-43,-6 4-61,7 5-71,0-4-67,-7 0-55,7-1-42,-7-4-36,6 0-62,2-4-91,-9-4-116,8-5-121,1-1-129,-2-7-85,-6-1-7,8-9 57,-2 1 98</inkml:trace>
          <inkml:trace contextRef="#ctx0" brushRef="#br0" timeOffset="1332.4838">-1191 730 190,'8'-9'287,"0"1"52,-1-5-3,2 3-4,6-3-4,1 0 2,-1 0-6,-7 0-17,7 4-35,-6 0-40,6 5-28,-15 4-19,7 0-5,2 4 16,-2 1 25,-7 8 25,0 0 21,-7 9 7,-2 0-13,2 4-35,7 1-42,-8-1-46,1-4-43,-2 4-37,9-3-23,0-2-14,0-3-7,0 0-6,9-1-5,-2-3-8,1-6-20,-1-3-58,2-1-93,6-8-98,1-1-118,0-3-157,-8-2-141,6-3-91,3-4-13,-10-6 42,2-2 90,-2-2 148,1 1 149</inkml:trace>
          <inkml:trace contextRef="#ctx0" brushRef="#br0" timeOffset="1525.9666">-1012 291 185,'9'-5'319,"-1"5"66,-1 5 9,9 3 11,-1 5-2,1 5-17,8 4-32,-1 5-44,1 3-59,-9 1-62,8 9-54,-7-1-50,-1 5-38,1 0-52,-8 5-113,-8-1-156,0 0-164,-8 5-133,-8 0-70,1-5-6,-1 5 77,-7-1 140</inkml:trace>
          <inkml:trace contextRef="#ctx0" brushRef="#br0" timeOffset="4009.8966">-1394 893 319,'8'-9'378,"-8"9"9,7-9-54,1 4-230,-8 1-237,8-4-135,7-1-71,-6 0-27,6 0 44</inkml:trace>
          <inkml:trace contextRef="#ctx0" brushRef="#br0" timeOffset="4138.5511">-941 805 127,'8'-9'195,"8"0"-47,-9 0-131,9-4-109,-1-4-60,1 3-31</inkml:trace>
          <inkml:trace contextRef="#ctx0" brushRef="#br0" timeOffset="4284.1631">-558 677 20,'15'-8'280,"-6"3"29,-2-8 16,1 4-63,8-4-92,-1-4-109,1 3-113,0-3-110,-1-1-85,1 0-43,-1 5-16,1 0 28</inkml:trace>
          <inkml:trace contextRef="#ctx0" brushRef="#br0" timeOffset="4696.0621">-332 427 78,'0'-13'377,"0"4"108,9 0 95,-9 5 5,7-1-43,-7 1-60,8 0-81,0 4-94,7 0-91,-6 0-70,6 0-74,1 0-94,-1 0-135,1 0-181,0-5-168,-1 5-137,9-4-63,-17-1 14,17 1 94,-16-1 157</inkml:trace>
          <inkml:trace contextRef="#ctx0" brushRef="#br0" timeOffset="4540.4778">-143 102 210,'0'4'380,"0"5"101,-9 4 30,9 9 1,-7 4-31,-1 1-68,-8 4-94,9 3-96,-1-3-84,-1 5-72,-5-6-87,5 1-119,1 0-143,1-9-143,-9 4-135,8-4-60,1-4 11,-2-5 81,2 0 122</inkml:trace>
          <inkml:trace contextRef="#ctx0" brushRef="#br0" timeOffset="4959.8634">-3 299 86,'7'0'298,"2"-4"81,-2 4 52,1 4 27,-8 1 14,9-1-2,-9 0-33,7 5-46,-7-4-74,7-1-73,-7 5-64,0-5-56,9 5-41,-9-5-35,8-4-16,-8 5-16,7-5-7,0-5-1,2 1-2,-1 0 1,-8-1-1,7 1 4,-7 4 18,9-4 45,-2 4 47,-7 0 46,8 0 36,-8 0 18,8 0-3,-8 4-39,8-4-49,-8 4-43,7 1-39,-7-5-27,8 0-38,-8 0-95,0 0-115,0-5-141,8 1-169,-8 0-144,8-5-108,-8 0-33,0-4 49,0 4 105,-8-9 150,8 5 142</inkml:trace>
          <inkml:trace contextRef="#ctx0" brushRef="#br0" timeOffset="5130.4081">106-9 106,'9'-8'237,"-2"-1"45,1 9 28,0 0 36,7 4 29,1 5 13,-1 0-12,9 9-42,-1-1-70,-7 5-76,8 0-68,-9 0-51,8 4-31,-7 5-21,-8 0-50,-1 0-114,2 0-148,-18 4-167,9 0-88,-15 4-43,-1 1 11,-7 4 96</inkml:trace>
        </inkml:traceGroup>
      </inkml:traceGroup>
    </inkml:traceGroup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58:54.67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8FD3607-5CD5-4268-B2B0-8B1F4DC7BA0B}" emma:medium="tactile" emma:mode="ink">
          <msink:context xmlns:msink="http://schemas.microsoft.com/ink/2010/main" type="inkDrawing" rotatedBoundingBox="6957,8888 7883,7370 8920,8002 7995,9520" shapeName="Other"/>
        </emma:interpretation>
      </emma:emma>
    </inkml:annotationXML>
    <inkml:trace contextRef="#ctx0" brushRef="#br0">1521 339 30,'0'-9'92,"8"5"-4,-8-10-3,0 6 3,0-1 3,0 5 2,0-5-1,0 0 2,0 0-1,0 0 0,0 5 3,0-5-1,-8 5-2,8 0-1,-7-6 0,-2 6-8,2-5-5,-1 5-4,-1 0-5,-5-5-8,-3 5-12,10-1-9,-9 0-8,1-3-8,-1 3-7,8-3-8,-8 3-4,1-3-1,7-1-4,-7 4-1,6 1 0,2-5 0,-9 5 2,8-1-1,1 1 4,-1 0 5,0-1 5,-7 1 5,6-1 7,2 1 7,-10-1 2,10 5 2,-8-4 5,-1 0 4,0-1 1,1 1 0,-1 4 1,-8-4-2,9-1-4,-1 1-3,-7-1-5,8 1-4,-1-1-4,0 1-3,1 4-7,-1-4-7,1-1-3,6 5-4,-6-4-2,6 4-2,-5-4-1,5 4-1,1-5 0,-6 5 0,5-4 1,-6 4 2,6 0 0,-6 0 0,-1-5 1,0 5 0,1 0 0,-1 0 0,-7 5-1,8-5-2,-9 0 0,8 4 1,-8 1 1,1-1-1,1 0 1,5 1 2,-6-1 0,7 0 0,-7 1 0,7-1 2,0 1 4,1-1 3,-1 1 3,9-1 3,-9-4 0,8 4-4,1 1 0,-2-1-3,2-4-3,7 4-2,-8 1-3,0-1 1,0 1 0,1-1 4,-1 1 3,-8-1 1,9 5 4,-2-5 4,-6 5 2,6 0 2,-6 0 3,8-1-2,-9-3 1,0 3-4,8 1-6,-8 0-3,9 0-5,-9-5 0,8 5-3,-7 0 1,7-1-1,0-3-1,1 4-2,-2-5-1,2 5-1,-1-5-2,8 1 3,-8 3-2,0-3 1,1 4 4,-1-5 3,8 5-2,-8 0 0,0-1 5,1 1 4,-2 5 4,2-6 7,-1 5 9,-1-4 9,9 5 4,-7-1 0,0-5-1,-1 6-7,-1-1-5,9 0-4,-7 4-6,7-3-2,-7-1 1,-2 0 1,9 0 1,-8 1-4,8-1 1,0 0-1,-7 0-2,7 5-4,0-5-1,0 5 4,0-5 0,-9 4 2,9 1 3,0 4 5,0-4-1,0 3 1,0 1 3,0 0 1,0 0-2,0 5-2,0-5-1,0 0-3,0-5-4,0 5-6,0 0-2,9-4-3,-9-1-1,7-4-2,-7 5 1,8-5 0,1 5 1,-9-5 0,7 0 1,0 0-1,2 1 0,-9-1 3,8 0-4,-1 5-2,0-5 0,2-4 0,-1 8 0,-8-3-2,7-1 4,2-1 2,-9 2 2,7 4 2,1-5 1,-8 0 3,8 5 5,0-5-2,-8 0 4,7 5-2,1-5-1,0-1-4,0 2-4,-1 4-4,2-6-8,-2 2 1,1-5-1,0 4-1,0 0 0,-1 1 5,9-6 2,-8 5-3,-1-4 1,2 0 3,-2 0-2,1 0 2,0-1 2,0 1 1,-1 4 0,2-4-1,-2 0 1,8 0-4,-6-1-2,-2 1-3,1 0 1,1 0-2,-2 0 0,1-1 0,8 1-2,-9-4 4,1 4-4,0-5-1,-8 0-2,8 1 2,-1-1 1,2 0 1,-2-4 3,1 4 2,-8-4-1,8 0-2,0 5 2,-1-5-4,1 0 0,-8 0-3,8 0 3,0 0 1,-1 0-2,2 0 3,-2 0-4,9 0-11,-8 0-26,-1 0-42,1-5-76,8 5-123,-9 0-134,2 0-118,-2 0-97,10-4-22,-10 0 41,8 0 103,-6-1 127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18:57.42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2484D95-B9D3-473C-A72C-E5D887E57976}" emma:medium="tactile" emma:mode="ink">
          <msink:context xmlns:msink="http://schemas.microsoft.com/ink/2010/main" type="inkDrawing" rotatedBoundingBox="16104,6532 17313,6320 17450,7101 16241,7313" hotPoints="17389,6708 16808,7160 16136,6860 16717,6408" semanticType="enclosure" shapeName="Ellipse"/>
        </emma:interpretation>
      </emma:emma>
    </inkml:annotationXML>
    <inkml:trace contextRef="#ctx0" brushRef="#br0">730 696 48,'9'0'73,"-2"0"2,0 0 3,2 0-2,-1 0-3,-1 0-7,2 0-9,6 0 1,-8 4 4,2-4 7,-2 0 9,1 0 14,0 0 11,0 0 2,-1-4-7,2 4-9,6 0-14,-8-5-15,9 1-12,-8-1-14,8 1-9,-9-1-5,9 1-3,-1 0-6,1-1-3,-8-3-3,8 4 0,0-1-4,-8-4-1,6 4 1,-5-3-1,-1 3 3,-1-3-1,2 4 0,-2-6 2,1 6-3,0-5 0,0 0-1,-1 1-1,-7 3 0,8-8-1,0 4 1,7 0 0,-6 1 0,-2-1 1,1-4-1,0 4 1,0 0 0,-1-4 0,1 4 0,-8 0 0,8-4 0,0 4-1,-8 1 1,7-6 1,-7 5 1,0 1 1,0-1 1,0 1 8,0-2 7,0 1 4,0 1 3,0-1 0,-7 5 1,7-5-7,-8 0-7,0 0-5,8 0-3,-8 1-2,8 4-1,-7-5 2,-1 4-1,8-4-1,-8 0-2,0 5 0,1-5 1,-2 5-1,9-5 0,-7 5 0,-1-5 1,0 4-1,8-3 0,-8-1 1,1 5 0,-1-1 1,0-4 3,8 5 6,-8-1 4,1 1 1,-2-5 4,2 5 0,-1 0-2,-1 0-2,2-1-5,0 0-1,-1 1-2,-1-1-3,2 1-1,0 0 1,-10-1-4,10 1-1,-2 0 0,2 0 0,-1-1 0,1 1 0,-2-1 0,2 0 1,-9 1 1,8-5 2,1 5-1,-9 0 1,8 0 2,1-1 1,-2 1-3,-6-1 1,7 0 0,-7 1-2,6 0 1,2-1-2,-8 1 2,6 0-3,2 4 0,-10-4 0,10 4-1,0-5-1,-10 5 1,10 0-1,-2 0 1,2 0-1,-8 0-1,6 5 2,2-5-1,-9 0 1,8 0 0,1 4 0,-9-4 0,8 0 0,-8 4 0,9-4-2,-9 0 1,8 0 0,1 4-1,-9-4 0,8 0 2,-8 5 0,9-5 0,-9 4 0,8-4 1,-8 4 1,8-4-2,-6 5 0,-3 0 0,10-1 1,-9 1 0,8-5-1,0 4 1,0 0-1,-7 0 1,7-4 0,0 5-1,1-1 2,-9 0-2,8 1 0,0 0 0,0-1 0,-7 1 0,7-1-2,0 0 2,-8 0 0,9 1-2,-9 3 2,8-3-1,1-1 1,-9 6 0,8-6 0,1 0 1,-2 5-1,2-5 1,-1 5-1,-1-5 0,2 5 0,0-4 1,7 3-1,-9-3 0,9-1 1,-8 0 0,8-4 1,-7 5 2,7-1 11,-7 1 10,7-1 12,-9 1 9,9-1 7,-8 0 2,1 1-6,7-1-7,-9 5-9,2-5-8,-1 5-6,8 0-4,-8-4-4,0 7-3,8-3-1,-7 0-1,-1 0 0,8 4 1,-8-4-2,0-1 1,8 1 1,0 1-3,-7-2-1,7 1-1,-9-5 0,9 5-1,0-5 0,0 5 0,0-4 1,0-1-1,0 0 1,0 1 1,0-1 1,0 5 4,0-5 5,0 5 0,0 0 5,0-5-1,0 5 0,0 0-4,9 4-3,-9-4-2,7 4-1,-7-4 0,8 4-1,-8 0 1,8-4 0,-8 0 4,8 4-1,-8-4 1,7 0 1,-7-1 0,8 1-2,0 0 0,-8 0 0,8-4 0,-1 3 0,2 1-1,-2-1 0,-7 1-3,17 0-2,-10-4-2,-7 3 1,7 1-1,1 0 1,1-5-1,-2 5 2,0-4-1,2 3-3,-1 1-1,8-5 1,-9 1 0,1 3 0,0-3 1,7 0 1,-7 3 3,8-3-3,0-1 0,-9 0 1,9 1-1,-1-5 0,1 4 0,-1 0 0,-6-4-2,6 5 0,1-5 0,-9 5-2,1-5 0,8 0 1,-9 0 1,2 4 1,-2-4 1,1 0 1,1 0-1,-2 0 1,-7 0 0,7 0 0,1 0 0,1 0 1,-9-4-1,7 4 2,-7 0 0,0 0 1,0 0 8,8 0 14,-8 0 16,0 0 15,0 0 17,0 0 11,0 0 2,0 0-8,0 0-14,0 0-14,0-5-16,0 0-14,0 5-11,0-4-6,-8 0-7,8-5-12,0 5-35,0-5-51,0 0-76,0 0-85,0 0-88,0 1-72,0-1-58,8 0-17,-8 5 38,8-5 69,-8 4 79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18:58.98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6430E37-D78F-4F45-8704-00163D09D32B}" emma:medium="tactile" emma:mode="ink">
          <msink:context xmlns:msink="http://schemas.microsoft.com/ink/2010/main" type="inkDrawing" rotatedBoundingBox="17703,6783 18618,6407 18875,7032 17961,7408" hotPoints="18759,6884 18337,7306 17915,6884 18337,6462" semanticType="enclosure" shapeName="Circle"/>
        </emma:interpretation>
      </emma:emma>
    </inkml:annotationXML>
    <inkml:trace contextRef="#ctx0" brushRef="#br0">532 680 95,'8'0'110,"-8"0"-31,8-4-15,0 0-6,7-1-3,1-3 1,0 3-4,7-3-12,0-2-13,0-3-8,1 5-6,-1-5-6,1-1-3,0 1 0,-8 0 3,7 0 8,0-5 9,-7 1 10,0 3 4,-1-3 5,-7 0 2,0-2-7,7 2-4,-15 0-2,8-6-3,-8 6-3,8-5-3,-8 4-4,0-4-3,0 0-3,-8 5 6,8-5 13,0 5 14,-8-2 12,0 2 7,1 0 10,-1-1 2,0 1 2,-7 3 0,6 1 3,-6 0 0,-1 0-5,1-1-9,-8 5-15,7-4-13,-1 5-6,-6-1 2,1 0 10,-2 0 11,0 0 18,1 5 15,-8 0 6,7 0 1,-7 4-9,8 0-11,-9 0-16,1 4-13,0 0-13,-1 5-13,1-1-6,-1 1-1,10 5-2,-10-1 2,1 0 8,7 5 11,1 3 14,-8 2 11,7-2 10,0 6 7,10-1-2,-10 5-3,8 4-8,1 0-3,-1 0-4,0 5-3,8-5-2,1 0-6,-2 5-2,9-9-6,0 4-12,0-4-7,9-5-7,-2 1-5,9-1-11,-8-8-38,8 3-107,-1-3-156,1-5-195,8 0-103,-1 0-49,-1 1 8,-5-1 90,6 0 148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59:04.02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AF3E808-9587-46D0-8397-C4C4CC88FFB0}" emma:medium="tactile" emma:mode="ink">
          <msink:context xmlns:msink="http://schemas.microsoft.com/ink/2010/main" type="inkDrawing" rotatedBoundingBox="7239,9292 7464,9999 6958,10160 6732,9454" semanticType="callout" shapeName="Other">
            <msink:sourceLink direction="with" ref="{4BACD2E7-413C-4093-B82A-68BC62BFA4BE}"/>
            <msink:sourceLink direction="with" ref="{4471C6CC-E0E8-41A2-86A2-F8729BA4CD43}"/>
          </msink:context>
        </emma:interpretation>
      </emma:emma>
    </inkml:annotationXML>
    <inkml:trace contextRef="#ctx0" brushRef="#br0">28 1978 64,'-8'-4'204,"1"-4"20,-2 3-36,2 1-30,-1 0-14,-8-1-1,9 0 6,-1 1 14,0-1 16,0 1 16,1 0 10,-2 0 12,2 4 0,-1-5-7,1 5-13,-9 0-21,8 0-22,-8 5-24,0-5-22,9 4-12,-8 4-17,-1-3-16,-1 4-12,3 0-10,5 4-11,-6 4-9,8-3-9,-2 3-4,1 1-5,1 4-2,-2-1 2,9 2-2,0 3 1,0-4 3,0 4 1,0 1 0,9-5-2,-2 0-3,-7 0 2,8-4-2,1-1 0,-2-4-1,8-4 1,-6 0 2,5-5-2,3 0 0,-1-4 1,-1-4 1,1 0 1,-1-5-1,-7-4 1,7 4-4,-6-8 1,6-1-1,-8 0-3,2-4 3,-2 0-1,1 5 4,-8-10-3,8 6 0,-8-6 1,0 5-1,8-5 2,-8 6-2,0-6 0,0 1 0,0 0 1,-8 3-1,8 2 0,0-1 0,-8 0 2,0 0 1,1 4-3,-2 1 2,2-1-1,-1 0 1,1 1 1,-9 3 0,8 1 4,-8-4-2,0 3-2,9 1-3,-8 5 1,-1-1 1,8-5-2,-8 10 0,0-5 3,1 5-2,-9 0 0,8-1-3,-7 5 0,8 0-1,-9 5-10,1-5-23,-1 4-46,1 0-82,-1 0-111,0 5-112,1-4-108,-8 4-79,7-5-9,1 5 55,0 4 94,0 1 106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6701" units="1/cm"/>
        </inkml:channelProperties>
      </inkml:inkSource>
      <inkml:timestamp xml:id="ts0" timeString="2023-01-31T18:15:15.93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F605107-574F-4450-A6B4-5185047D1C5F}" emma:medium="tactile" emma:mode="ink">
          <msink:context xmlns:msink="http://schemas.microsoft.com/ink/2010/main" type="inkDrawing" rotatedBoundingBox="17131,5538 17146,5538 17146,5553 17131,5553" shapeName="Other"/>
        </emma:interpretation>
      </emma:emma>
    </inkml:annotationXML>
    <inkml:trace contextRef="#ctx0" brushRef="#br0">0 0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59:05.56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8A1F09E-11A8-4822-B1CC-0F8D20CF8AE0}" emma:medium="tactile" emma:mode="ink">
          <msink:context xmlns:msink="http://schemas.microsoft.com/ink/2010/main" type="inkDrawing" rotatedBoundingBox="7479,9822 7769,9652 7789,9687 7499,9857" semanticType="callout" shapeName="Other">
            <msink:sourceLink direction="with" ref="{4471C6CC-E0E8-41A2-86A2-F8729BA4CD43}"/>
          </msink:context>
        </emma:interpretation>
      </emma:emma>
    </inkml:annotationXML>
    <inkml:trace contextRef="#ctx0" brushRef="#br0">427 1917 94,'-8'5'206,"8"-1"17,-8 0-30,1 5-15,-1 0 1,0 0 8,-7 0 4,6 3-3,-6 2-7,-9-5-22,8 4-28,1-5-28,-1 6-27,0-5-26,1 0-40,-8-5-54,15 4-69,-8-3-74,0-1-79,1-4-95,7 0-35,-7 0 14,-1 0 47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59:05.27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01F2B4D-F127-4172-B6E9-278321DDF628}" emma:medium="tactile" emma:mode="ink">
          <msink:context xmlns:msink="http://schemas.microsoft.com/ink/2010/main" type="inkDrawing" rotatedBoundingBox="7375,10072 7483,9431 7743,9475 7636,10116" semanticType="callout" shapeName="Other">
            <msink:sourceLink direction="to" ref="{931DE823-1A32-474A-8D7A-274F8726CA70}"/>
            <msink:sourceLink direction="from" ref="{4471C6CC-E0E8-41A2-86A2-F8729BA4CD43}"/>
          </msink:context>
        </emma:interpretation>
      </emma:emma>
    </inkml:annotationXML>
    <inkml:trace contextRef="#ctx0" brushRef="#br0">388 1768 68,'0'-5'122,"0"5"-16,-8-4-6,8-1-2,-7 5 1,7-4 4,-9-1 9,9 1 7,-8 4 7,1-4 6,-2 0-1,9-1-5,-7 1-14,-1 4-12,1-4-11,-2-1-11,2 5-8,-9-5-3,8 5-2,1 0 1,-2-4-1,2 4 5,-9 0 4,8 0 3,1 0-1,-1 0-4,0 4-5,0-4-11,-8 5-5,9-5-7,-1 5-1,0-1-1,8 0-3,-8 1 1,1-1-3,-1 4-4,0-3-2,8 8-3,-8-4 3,8 4-4,-7 0-1,7 1 1,0 3-1,0 0-1,0 2-4,0 2 5,0 2 0,7-2 1,-7 6-1,0-6-2,8 6 0,0-1-6,-8-3-6,8-2-2,-1 6 1,-7-10 0,8 6 3,-8-6 3,0 0 1,8 1 2,-8-5 0,0 5-5,0-5-3,0 0-4,8 0-2,-8 1-4,0-1-2,0-5-7,0 1-19,0 0-33,0 0-58,0 0-69,0-5-79,0 0-76,7 1-56,-7-1-47,0-4-20,0 0 29,0 0 59,9 0 69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59:06.18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7215BB1-6163-4AD8-BC58-D62CAF45F1D6}" emma:medium="tactile" emma:mode="ink">
          <msink:context xmlns:msink="http://schemas.microsoft.com/ink/2010/main" type="writingRegion" rotatedBoundingBox="6893,10380 7999,10257 8062,10827 6956,10950"/>
        </emma:interpretation>
      </emma:emma>
    </inkml:annotationXML>
    <inkml:traceGroup>
      <inkml:annotationXML>
        <emma:emma xmlns:emma="http://www.w3.org/2003/04/emma" version="1.0">
          <emma:interpretation id="{B019CF46-F3ED-47BA-A47D-00A981E22C72}" emma:medium="tactile" emma:mode="ink">
            <msink:context xmlns:msink="http://schemas.microsoft.com/ink/2010/main" type="paragraph" rotatedBoundingBox="6893,10380 7999,10257 8062,10827 6956,109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7DA9A7-DADF-4DAD-8F37-F962C1981F30}" emma:medium="tactile" emma:mode="ink">
              <msink:context xmlns:msink="http://schemas.microsoft.com/ink/2010/main" type="line" rotatedBoundingBox="6893,10380 7999,10257 8062,10827 6956,10950"/>
            </emma:interpretation>
          </emma:emma>
        </inkml:annotationXML>
        <inkml:traceGroup>
          <inkml:annotationXML>
            <emma:emma xmlns:emma="http://www.w3.org/2003/04/emma" version="1.0">
              <emma:interpretation id="{4471C6CC-E0E8-41A2-86A2-F8729BA4CD43}" emma:medium="tactile" emma:mode="ink">
                <msink:context xmlns:msink="http://schemas.microsoft.com/ink/2010/main" type="inkWord" rotatedBoundingBox="6893,10380 7999,10257 8062,10827 6956,10950">
                  <msink:destinationLink direction="from" ref="{C01F2B4D-F127-4172-B6E9-278321DDF628}"/>
                  <msink:destinationLink direction="with" ref="{8AF3E808-9587-46D0-8397-C4C4CC88FFB0}"/>
                  <msink:destinationLink direction="with" ref="{18A1F09E-11A8-4822-B1CC-0F8D20CF8AE0}"/>
                </msink:context>
              </emma:interpretation>
              <emma:one-of disjunction-type="recognition" id="oneOf0">
                <emma:interpretation id="interp0" emma:lang="en-US" emma:confidence="0.5">
                  <emma:literal>€12</emma:literal>
                </emma:interpretation>
                <emma:interpretation id="interp1" emma:lang="en-US" emma:confidence="0.5">
                  <emma:literal>d =</emma:literal>
                </emma:interpretation>
                <emma:interpretation id="interp2" emma:lang="en-US" emma:confidence="0">
                  <emma:literal>d T</emma:literal>
                </emma:interpretation>
                <emma:interpretation id="interp3" emma:lang="en-US" emma:confidence="0">
                  <emma:literal>d F</emma:literal>
                </emma:interpretation>
                <emma:interpretation id="interp4" emma:lang="en-US" emma:confidence="0">
                  <emma:literal>d ¥</emma:literal>
                </emma:interpretation>
              </emma:one-of>
            </emma:emma>
          </inkml:annotationXML>
          <inkml:trace contextRef="#ctx0" brushRef="#br0">0 101 56,'15'0'118,"-6"0"0,6 0 2,8 0 7,-7 0 11,8 0 11,7 0 12,-8 0 11,16 0 5,-8-4-2,9 4-8,7-4-13,0-1-17,-1 1-19,8 0-7,2-5-6,-10 0-7,9 4-7,-8-3-6,0 3-12,0-3-19,-9 4-14,2-1-12,-1 1-7,-7-5-11,-1 9-3,-8-5-3,1 1-11,-1 4-34,-8-5-65,9 5-85,-8 0-94,-1 0-109,-6 0-62,5 0-3,-6 0 46,-8 0 73</inkml:trace>
          <inkml:trace contextRef="#ctx0" brushRef="#br0" timeOffset="968.434">328 445 62,'0'0'186,"0"-5"1,0 5-26,0 0-24,-8-4-18,8-1-5,0 5-6,0-4 1,0 4 3,-7-5 1,7 5 4,0-4 3,-9 4 4,9-4-3,-7-1-5,-1 1-5,8 0-8,-7 4-8,-9-4-7,8-1-6,-1 5-6,-5-5-8,5 5-4,-6-4-6,-1 4-3,1 0-6,-1 0-4,0 4-1,1-4 0,-1 5 2,1 0 2,6-1 2,-6 0-4,7 0-2,0 5-7,1 0-11,-2 0-9,9 0-8,0-1-3,0 5-6,9-4-2,-2 0 0,1 4 0,8-4-3,-9 0 3,9-5 2,-1 5-5,9-9 0,-8 5-3,0-5-4,8-5-7,-2 5-12,-6-9-5,0 0-6,-1-4 0,1 5 0,-1-10 5,-6 5 11,6-5 9,-15-4 9,0 5 5,0-6 5,0 2 2,-8-2 1,1 2 2,-9-2-1,1 2-3,-1-1 2,-1 4-4,-6 1 1,1-1-3,5 0 0,1 6 1,-7 2-1,8 1-27,-1 1-56,1-1-73,6 5-83,2 0-79,-1-1-75,0 5-57,8 0 11,0 0 52,0 0 68</inkml:trace>
          <inkml:trace contextRef="#ctx0" brushRef="#br0" timeOffset="1434.1905">429 225 139,'0'0'276,"0"0"33,9 4-18,-9 0-46,7 5-48,1 0-46,-1 0-38,9 4-28,-8 0-27,1-4-32,5 4-40,-5 0-45,6-4-52,-8 0-62,10 0-76,-10-4-60,2 3-13,-2-4 18,1 1 35</inkml:trace>
          <inkml:trace contextRef="#ctx0" brushRef="#br0" timeOffset="1222.7539">555 124 119,'0'13'218,"-8"0"13,-1 5-54,9 3-50,-7-3-41,0 4-28,-1-4-17,-1-1-11,9 1-17,0 0-28,-7-5-30,7 0-39,0-5-50,0 2-60,0-1-25,0-1 2</inkml:trace>
          <inkml:trace contextRef="#ctx0" brushRef="#br0" timeOffset="1746.3797">742 334 89,'0'-4'230,"0"0"29,8-1-13,0 1-36,-1-5-31,2 5-17,-2 0-17,8-6-20,1 6-27,1 0-23,-10-1-17,9 5 2,-8 0 20,7 0 37,-7 5 30,-8-1 25,8 5 15,-8 4-2,0 5-14,0 0-27,-8-1-25,0 5-20,8 0-16,-8-5-12,1 6-18,-1-2-13,0-3-14,8 0-10,0-1-11,-8 1-15,8-5-28,8 0-58,-8-4-95,8-4-112,0-1-106,7-4-118,1-4-39,0-1 21,-1-4 76,8 0 99</inkml:trace>
        </inkml:traceGroup>
      </inkml:traceGroup>
    </inkml:traceGroup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18:32.80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08F4B22-80DB-41F4-AB3A-391F8FB6FEC9}" emma:medium="tactile" emma:mode="ink">
          <msink:context xmlns:msink="http://schemas.microsoft.com/ink/2010/main" type="writingRegion" rotatedBoundingBox="8714,13616 8925,13616 8925,13726 8714,13726"/>
        </emma:interpretation>
      </emma:emma>
    </inkml:annotationXML>
    <inkml:traceGroup>
      <inkml:annotationXML>
        <emma:emma xmlns:emma="http://www.w3.org/2003/04/emma" version="1.0">
          <emma:interpretation id="{A3DC191A-9149-4454-A800-5D6B3629728C}" emma:medium="tactile" emma:mode="ink">
            <msink:context xmlns:msink="http://schemas.microsoft.com/ink/2010/main" type="paragraph" rotatedBoundingBox="8714,13616 8925,13616 8925,13726 8714,137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6E244A-470A-40BA-8694-9A4116D1CAAE}" emma:medium="tactile" emma:mode="ink">
              <msink:context xmlns:msink="http://schemas.microsoft.com/ink/2010/main" type="line" rotatedBoundingBox="8714,13616 8925,13616 8925,13726 8714,13726"/>
            </emma:interpretation>
          </emma:emma>
        </inkml:annotationXML>
        <inkml:traceGroup>
          <inkml:annotationXML>
            <emma:emma xmlns:emma="http://www.w3.org/2003/04/emma" version="1.0">
              <emma:interpretation id="{D6CD8392-2ECE-4B6B-B307-56A18827A585}" emma:medium="tactile" emma:mode="ink">
                <msink:context xmlns:msink="http://schemas.microsoft.com/ink/2010/main" type="inkWord" rotatedBoundingBox="8714,13616 8925,13616 8925,13726 8714,13726">
                  <msink:destinationLink direction="with" ref="{94A7F27A-2335-4BAE-9E71-9C8A68751474}"/>
                </msink:context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E</emma:literal>
                </emma:interpretation>
                <emma:interpretation id="interp2" emma:lang="en-US" emma:confidence="0">
                  <emma:literal>F</emma:literal>
                </emma:interpretation>
                <emma:interpretation id="interp3" emma:lang="en-US" emma:confidence="0">
                  <emma:literal>$</emma:literal>
                </emma:interpretation>
                <emma:interpretation id="interp4" emma:lang="en-US" emma:confidence="0">
                  <emma:literal>&amp;</emma:literal>
                </emma:interpretation>
              </emma:one-of>
            </emma:emma>
          </inkml:annotationXML>
          <inkml:trace contextRef="#ctx0" brushRef="#br0">211 4 153,'-8'-4'218,"8"4"-10,0 0-28,0 0-18,-8 0-17,8 0-14,0 0-13,-8 0-12,8 0-9,-7 0-13,7 4-12,-8-4-12,8 0-9,-8 0-4,8 5 5,-8-5 14,1 0 17,7 0 17,-9 0 11,2 4 8,-1-4 3,-8 0-3,9 0-7,-1 5-5,-8-5-5,9 4-9,-10-4-11,10 5-12,-2-5-13,2 0-13,-1 4-11,0-4-11,0 0-5,1 5-5,7-5-5,0 0-3,0 0 1,0 4-3,0-4-1,0 0-1,7 4-2,1-4-3,0 0 0,0 4-1,-1-4 2,2 0-2,6 5 2,1-5 4,-9 0-2,10 4 1,-3-4-3,-5 0-1,6 0-1,1-4-2,-8 4 2,0 0 5,0 0 3,-1-5 4,1 5 3,-8 0 2,0-4 2,0 4 4,-8 0 2,1 4 1,-1-4 4,-8 5 7,9-5 2,-9 4 0,-1 1-5,3-1 0,6 1-4,-8-1-6,9 1-6,-10-1-6,10 0 2,7-4-5,-9 4-5,2-4-4,7 5 0,0-1-2,0-4-4,7 0 1,2 4-1,-9-4-1,15 5 0,-6-5-2,-2 0 0,0-5 1,2 5 1,-1 0 3,-1-4 1,0 4 5,2 0 1,-9 0 4,0 0 3,8 0 3,-8 0 0,-8 0-3,8 0 1,0 0-3,-9 0-1,2 0 1,7 0 3,-7 0 0,7 0-1,-8 0 1,8 0-5,-9 0 1,9 0-4,0 0-7,0 0-33,0 0-61,-7 0-96,7 0-111,0 0-113,0 0-104,0 0-25,0 0 28,0 0 83,0 0 100</inkml:trace>
        </inkml:traceGroup>
      </inkml:traceGroup>
    </inkml:traceGroup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15:57.04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8584F0F-D6AF-41C7-8450-32B43E13CF85}" emma:medium="tactile" emma:mode="ink">
          <msink:context xmlns:msink="http://schemas.microsoft.com/ink/2010/main" type="inkDrawing" rotatedBoundingBox="9275,12954 10630,11613 11906,12903 10552,14243" hotPoints="11441,12986 10506,13920 9571,12986 10506,12051" semanticType="enclosure" shapeName="Circle"/>
        </emma:interpretation>
      </emma:emma>
    </inkml:annotationXML>
    <inkml:trace contextRef="#ctx0" brushRef="#br0">-3364 1473 57,'0'-5'265,"-8"1"24,8 4 13,-8-5-94,8 5-63,-7 0-53,7 0-36,0-4-15,0 4-7,0 0 1,0 0 14,0 4 16,0-4 11,7 0 4,-7 5 2,8-5 2,0 4-4,0 1-2,-8-5 0,7 4 6,2-4 8,-2 0 3,1 0-5,-1 0-10,2 0-13,6 0-15,-7-4-16,7-5-12,1 0-7,-8 0-6,8 0-3,-1 1-4,1-6-1,-9 5-2,9-4 1,-8 5-1,-1-5 1,9-1 0,-8 1 1,-8 0 3,9 0-4,-2-1-2,0 1 0,-7 0 1,9-1-1,-9 2-2,0-6 1,8 5 1,-8-5-1,7 1-2,-7-1 3,7 1 0,-7-1-1,0 4 0,0-3 1,0-1 0,0 5 0,0-4 1,0 4-1,0-1 0,0 1-1,0 0 1,-7 0-1,7 0-2,-7 0 3,7-1 0,-8 5 0,-1 1 0,9-5 0,-7 4 3,0 0-2,-2 4-1,1-3 1,8 3-1,-7-3 0,-2 3-1,9 1 1,-7 0 3,7-1-3,-8 0 3,8 1-2,-7 0 1,7-1-2,-9 1-2,9 0 2,-7-1 1,-1 1-2,8 0 1,-8-1 0,0 1-1,1-1 1,-2 0-1,2 1 1,-1-4 0,1 3 0,-2 1 0,2 0 0,-1-5 1,-8 0-2,0 4 0,9-3 1,-8-1 1,-1 0-2,8 5-3,-8-5 3,0 0 1,1 0-3,-1-4 2,1 4 0,-1 5 2,0-5 1,1 0-1,-1 1-1,1 3-1,-1-3 1,0 3 0,1-4 0,-1 5-1,1-1 2,-1 1 0,0 0-1,8-1 0,-8 5 0,1-4-1,-1 4 0,9-4 0,-10 4 0,10-5 1,-9 5 0,8-4 0,-6 4 0,5-5 0,1 1 0,-8-1 0,9 5 3,-1-4-2,-8 0 0,9-1 1,-9 5-1,8-4-2,-8 0 0,9-1 1,-9 1-1,8-1 1,1-4-1,-1 5 3,-8 0-3,9-1 2,-2-3 0,2 3-2,-10 1 1,10-5 0,0 4 0,-1 1 0,-8 0-1,9-5 1,-2 5 1,-6-1-1,6 1 4,-6-1-2,-1 1 1,1-1-1,-1 1 1,9 4-1,-9-4-4,1-1 1,-1 5 0,0-4 1,1 4 0,-1 0 1,-1-4 0,3 4 0,-3 0-1,3 4 0,-3-4 0,-6 0-1,8 4 1,6-4 1,-14 5 0,15-1-1,-8 0 1,1 1-1,-1-1 0,1 1 1,-1-1-2,0 1 0,1 3 1,-1-3 1,1-1-2,-1 5 2,0 0 0,1-5 0,-1 5-3,1-5 2,-1 5 0,0-5 0,1 5-1,-1 0 1,-8 0 2,9-5-3,-1 5 1,1 0-2,-1 0 1,0 0 1,1-1-2,-1-3 2,1 3 2,6 1 1,-5 0 0,-3-4-1,10 3 1,-9 1 0,8 0-2,0-1-1,-7-3 1,7 8 2,0-4-2,0 0-1,1-1 0,-2 1 1,2 0-1,-1 4 0,0-4 0,0 4 0,1-4 1,-9 4 1,8 0-2,1 1 0,-2-5 0,2 4 1,7 0-1,-8 0-2,0-4 2,0 4 0,8 0 0,-7 1-1,-1-1 1,8 0 1,-9 4 1,9 1 0,0 4 0,-7-4 2,7 3-3,0 2 0,0-6-1,0 10 0,0-6 0,0 2 0,7-2 1,-7 1 1,0 5 1,9-5-2,-1 0-1,-8 0 0,7 0 2,1 0-2,0 4 1,0-4 0,-8 0 2,7 0-2,2 0 3,-2 0 1,1 0 0,-8 0 3,8 0 2,0-5-1,-1 6 0,1-6-2,0 0-2,0 1 1,-1-1-3,2 2 3,-2-2 2,1 0 1,0-3 1,7 3 0,-7 5-1,0-4-2,0-5-2,-1 5 0,2-1 0,-2 0-3,1 2 2,8-2 2,-9-4-1,2 5-1,-1-1-3,-1-4 2,0 5-3,10-5-3,-10 0 2,2 1 1,6-1 1,-7 0-1,7 0 0,-7-4 0,8 4 0,0-4-1,-9 4 1,9-4 0,-1 0 1,-7-1-2,8 1 1,-9 0-1,2 0-1,6 0 2,-6-1 2,-2-3 0,0 3 1,1 1 0,8-4-2,-9 4-1,2-5 0,-1 5-1,-1-1 1,2 1-1,-2 0 2,1 0-4,-1-4 0,2 3 1,6-4 1,-7 5 2,0-4-1,-1-1 2,2 1-1,-2-1 1,1-4-1,-1 5-4,2-5 2,-2 4 0,1-4 2,-8 0 1,16 0-1,-9 0 2,2 0-2,-2 0 0,8 0-1,-6-4-1,6 4 1,1-5 0,-9 1 0,17-1 0,-17 1 0,10-1 1,-1 1-1,-1-5 1,8 5 0,-7 0-1,-1-5 2,1 4-2,-8 1 0,15-5-2,-14 4 0,6 1 0,1-4-1,-1 3-1,-6 1-1,5-5 3,3 4-2,-10 1 4,9-5-1,-8 5 1,8-1 0,-9 1 1,9-4-2,-8 3 0,7 0 0,-7 1-2,7-1 1,-6 1-1,-2 0 3,1-1 0,0 1 0,7 0 2,-7 0 1,0-5-3,0 4-3,-1 0-1,2 1 0,-2 0-2,1-1-1,8 1 4,-9-4-1,1 3 1,1 1-2,5-6 1,-5 6-1,-1-5 1,-1 5 1,9-4 3,-8 3 2,-1-4-2,9 5 2,-8-1-1,0 1-1,0-1 0,-1 1 0,2 0-2,-9 0-7,7-5-5,1 4-6,0-4-8,0 5-11,-1-5-5,1 5-8,0-5-14,-8 5-13,8-5-22,-1 4-21,2-4-21,-9 1-20,7 4-21,-7-5-22,8 5-14,0-5-13,-8 4-24,8-4-27,-1 5 7,-7-5 24,0 5 33</inkml:trace>
    <inkml:trace contextRef="#ctx0" brushRef="#br0" timeOffset="204733.3581">-4341 461 199,'0'49'313,"-8"8"65,8 13-6,-8 9-13,8 9-20,0 0-29,0 0-33,0 4-48,0-8-50,0 0-45,0-1-36,8-9-31,0-7-28,-1-1-21,2-10-36,-9-3-61,7-9-76,1-4-91,-8-5-84,7-8-81,2-1-65,-9-8-3,0-1 44,7-4 70,-7-4 76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16:14.60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0FD035E-054F-4CE2-9DDF-D848E86CEC90}" emma:medium="tactile" emma:mode="ink">
          <msink:context xmlns:msink="http://schemas.microsoft.com/ink/2010/main" type="inkDrawing" rotatedBoundingBox="12777,11590 14073,13319 12890,14206 11594,12477" hotPoints="11759,12470 12738,11951 13717,12700 13442,13502 12493,13673" semanticType="enclosure" shapeName="Pentagon">
            <msink:destinationLink direction="with" ref="{DC319C0D-F03F-4B9E-B3D5-8588D3211905}"/>
            <msink:destinationLink direction="with" ref="{2795D4A2-8828-451B-96FB-5D4AA6B09D87}"/>
          </msink:context>
        </emma:interpretation>
      </emma:emma>
    </inkml:annotationXML>
    <inkml:trace contextRef="#ctx0" brushRef="#br0">-1785 1951 175,'0'-4'322,"-9"0"25,2 4 13,7-4-126,0 4-71,0-5-63,0 5-47,0-4-23,7-1-8,9 1 6,-8-1 7,8 1 7,8-1 4,-1-3 1,0-5-2,9-1-11,6 1-10,-7-4-8,1-1-4,7 0-2,1-3 0,-9 3 1,0-4 0,0 0 1,0 0 0,1 0-1,-9 0-3,8 0-1,-16 0-1,9 0 0,-1 0-3,-6-5-1,-3 6 1,3-6-1,-10 1 2,9-1 0,-8-3 0,-1 4-2,2-6 2,-9 2-3,7-1-1,-7-4-1,0 4 0,0-4 0,0 0 0,0 4 3,-7-4 0,-2 4-2,2 0 2,-8 1 3,-1-1 4,-1 4 1,-6-3 3,1 3 2,-2-4 1,0 5-2,1-1-4,-8 2-2,7-2-4,1 1-2,-8-1-2,7 1 0,1 0 0,-8-1 0,7-3-1,-8 3 1,9 5 0,-9-4-1,1 4 0,0 0 0,0 0 0,0 4 0,-1 1 0,-7-1 0,8 5 1,-1 4 0,-6-4 1,7 4-1,-1 0 0,-7 0-1,8 1-1,0 3 0,-1 1 0,1 0-1,0-1 2,0 5 1,-9-4 0,9 4 0,0 4-1,0-4 1,-1 5 2,-7-1-2,8 0 1,0 5-1,-1-5 0,1 9 0,0-3-2,0-2-1,-1 5 0,1 0 3,0 5 0,0-5 1,0 9 0,7-4 1,1 4-1,-8 0 1,7 0-1,1 4 0,6 5 2,-6-5 1,8 5 0,-1 0-3,1-5-1,6 5-1,2-5-7,-1 1-42,0-6-80,8 2-98,0-6-111,8 1-58,0 0-27,8-10 24,6 1 70</inkml:trace>
    <inkml:trace contextRef="#ctx0" brushRef="#br0" timeOffset="186643.1663">-2059 96 256,'0'23'378,"0"11"80,0 10 45,0 14 23,0 12 13,-7 14-7,7 8-31,0 9-43,-9 4-58,1 6-51,8-6-67,-7 4-67,-2-7-65,2-5-55,7 0-38,-8-14-25,8-4-16,-7-4-9,7-10-3,-9-3-5,9-9-2,-7-4-14,7-10-38,0-4-63,-8-8-93,0-1-114,0-4-148,1-5-133,-2-3-95,2-5-68,-8-5 26,6-4 78,-6 0 131,-1-9 135</inkml:trace>
    <inkml:trace contextRef="#ctx0" brushRef="#br0" timeOffset="180507.9467">-1496 1723 167,'7'-5'260,"-7"5"32,8 5-31,1-1-39,5 10-14,-6-1-4,8 0-9,0 5-12,8-1-19,-9 0-28,8 6-35,1-6-44,-1 1-64,1 4-85,-1-9-96,1 5-113,0-5-92,-2 0-39,-6-4 14,0 0 51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19:20.70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C319C0D-F03F-4B9E-B3D5-8588D3211905}" emma:medium="tactile" emma:mode="ink">
          <msink:context xmlns:msink="http://schemas.microsoft.com/ink/2010/main" type="inkDrawing" rotatedBoundingBox="14168,12130 14515,13523 14087,13629 13740,12237" semanticType="10" shapeName="Other">
            <msink:sourceLink direction="with" ref="{80FD035E-054F-4CE2-9DDF-D848E86CEC90}"/>
            <msink:sourceLink direction="with" ref="{76018686-B934-4D03-AD8F-04D098DDAF77}"/>
          </msink:context>
        </emma:interpretation>
      </emma:emma>
    </inkml:annotationXML>
    <inkml:trace contextRef="#ctx0" brushRef="#br0">695-1249 170,'8'0'363,"0"9"84,-1 5 33,-7 7 3,9 10-10,-2 9-27,1 8-26,0 5-19,0 8-15,-1 6-24,2 3-33,-9 5-49,7-6-55,-7 2-60,8-5-58,-8-4-46,7-5-31,-7 0-17,9-9-35,-9-4-64,7-4-83,-7-5-87,0-5-108,8-3-141,-8-1-115,0-3-73,-8-6-30,8-3 28,-7-1 79,-2-5 128,-6 1 131</inkml:trace>
    <inkml:trace contextRef="#ctx0" brushRef="#br0" timeOffset="2205.6486">836-294 28,'7'-5'237,"2"1"-6,-1-1-26,-8 1-115,7-1-116,0 1-81,-7-1-68,0 1-24,9 0 10</inkml:trace>
    <inkml:trace contextRef="#ctx0" brushRef="#br0" timeOffset="-5109.9636">1265 88 129,'0'-5'111,"0"1"-51,0 0-112,-7 0-74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16:15.63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6018686-B934-4D03-AD8F-04D098DDAF77}" emma:medium="tactile" emma:mode="ink">
          <msink:context xmlns:msink="http://schemas.microsoft.com/ink/2010/main" type="inkDrawing" rotatedBoundingBox="16353,11579 16643,13585 14901,13837 14611,11830" hotPoints="16587,12581 15666,13502 14746,12581 15666,11660" semanticType="enclosure" shapeName="Circle">
            <msink:destinationLink direction="with" ref="{DC319C0D-F03F-4B9E-B3D5-8588D3211905}"/>
            <msink:destinationLink direction="with" ref="{7F426A28-29D7-456E-8E36-644A1CA9692A}"/>
          </msink:context>
        </emma:interpretation>
      </emma:emma>
    </inkml:annotationXML>
    <inkml:trace contextRef="#ctx0" brushRef="#br0">817 2022 38,'15'0'92,"1"0"-20,0 0-15,-1-4-17,9-1-6,-1 0-3,1-3-3,7-1-2,0 1-3,-8-1-3,10-5-5,-2 1-5,0 0-3,7 0 0,-6-5 0,-1 1 0,0-1 0,0 1 3,0-5 3,2-1 0,-2-3 1,0 0 2,0-1-1,-8-3-1,8-1-2,2-5-3,-11 1-2,10-4-4,-8-5-1,7 0-1,-16-4-1,8 0-1,-7-5 1,0 4 2,-1-8 5,-7 8 8,8-3 9,-16 4 9,7-5 7,-7 5 7,-7-1 1,7 1-2,-8 4-5,-8-4-6,9-1-7,-9 5-7,-8-4-7,1 0-5,0 4-2,0-5-2,-10 5 1,2 0 0,0 0 2,0 5 0,-8 3 3,0 1 0,0 0 3,0 4 2,-1 5 0,-7 0 0,9 3-1,-9 6-2,8 0-2,-8-1-3,0 5-4,7 0-3,-6 4 0,-1 0-1,8 0 1,-7 5 0,6 4-1,-7 0 1,8 0 0,-8 8-1,0 1 0,9 5 2,-9-1 3,-1 9 4,9 0 6,-7 9 10,-1-1 14,7 10 11,2 4 7,-2 4 6,1 9 2,8 1-2,-1 3-7,10 5-9,-2 0-10,1 0-8,7 4-7,8 0-8,1 1-6,-2-5-4,18 4-1,-9-8-2,15-6-1,1 2-2,-1-5-3,8 0-2,1-9-9,-1 0-40,8-5-57,0-4-71,2-4-89,-2 0-46,0-5-19,8-4 28</inkml:trace>
    <inkml:trace contextRef="#ctx0" brushRef="#br0" timeOffset="187697.8965">356 1591 84,'7'-5'285,"-7"5"14,0-4-1,9 0-88,-9 4-98,0-4-67,7 4-36,-7-5-26,0 1-20,8 0-31,-8 4-44,0-5-67,0 1-54,0-1-16,0 0 5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19:19.98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F426A28-29D7-456E-8E36-644A1CA9692A}" emma:medium="tactile" emma:mode="ink">
          <msink:context xmlns:msink="http://schemas.microsoft.com/ink/2010/main" type="inkDrawing" rotatedBoundingBox="15622,13318 15642,11831 15715,11832 15695,13318" semanticType="callout" shapeName="Other">
            <msink:sourceLink direction="with" ref="{76018686-B934-4D03-AD8F-04D098DDAF77}"/>
          </msink:context>
        </emma:interpretation>
      </emma:emma>
    </inkml:annotationXML>
    <inkml:trace contextRef="#ctx0" brushRef="#br0">47 0 49,'0'17'251,"8"14"51,-8 8 20,8 10 14,-8 8 7,8 4-5,-8 5-13,0 9-29,0 0-41,7 4-45,-7 0-45,0-4-34,0-1-28,0-3-14,0-6-8,0-2-9,0-6-9,0-5-9,0-8-8,-7 0-9,7-4-11,0-5-7,0-5-7,-8-3-3,8-1 0,0-3-4,-8-2-4,8-3 4,-8 0-5,8-6-25,0-2-57,0-1-122,-7-1-156,7 1-176,-9-5-88,2 5-27,-1-5 30,-8 6 107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19:22.15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5F0819B-2964-4C0C-97FC-9E31D49AF86B}" emma:medium="tactile" emma:mode="ink">
          <msink:context xmlns:msink="http://schemas.microsoft.com/ink/2010/main" type="inkDrawing" rotatedBoundingBox="10869,13292 10886,13281 10889,13285 10871,13295" shapeName="Other">
            <msink:destinationLink direction="with" ref="{2795D4A2-8828-451B-96FB-5D4AA6B09D87}"/>
          </msink:context>
        </emma:interpretation>
      </emma:emma>
    </inkml:annotationXML>
    <inkml:trace contextRef="#ctx0" brushRef="#br0">0 13 21,'0'-4'121,"7"4"-46,-7-4-82,9 4-64,-9-5-35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13:32.89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A13DCA5-FD6C-4814-9C41-A33CEEF34EA7}" emma:medium="tactile" emma:mode="ink">
          <msink:context xmlns:msink="http://schemas.microsoft.com/ink/2010/main" type="writingRegion" rotatedBoundingBox="8564,10303 4117,10682 3863,7712 8311,7333"/>
        </emma:interpretation>
      </emma:emma>
    </inkml:annotationXML>
    <inkml:traceGroup>
      <inkml:annotationXML>
        <emma:emma xmlns:emma="http://www.w3.org/2003/04/emma" version="1.0">
          <emma:interpretation id="{600FE555-4D7A-4962-AF53-18AC6F1EC1FB}" emma:medium="tactile" emma:mode="ink">
            <msink:context xmlns:msink="http://schemas.microsoft.com/ink/2010/main" type="paragraph" rotatedBoundingBox="8564,10303 4117,10682 3863,7712 8311,73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E3D7A4-413E-4C93-AC94-71DA36E4FEFA}" emma:medium="tactile" emma:mode="ink">
              <msink:context xmlns:msink="http://schemas.microsoft.com/ink/2010/main" type="line" rotatedBoundingBox="8564,10303 4117,10682 3863,7712 8311,7333"/>
            </emma:interpretation>
          </emma:emma>
        </inkml:annotationXML>
        <inkml:traceGroup>
          <inkml:annotationXML>
            <emma:emma xmlns:emma="http://www.w3.org/2003/04/emma" version="1.0">
              <emma:interpretation id="{E3F70E20-92E8-42AF-981D-979AC91FA26B}" emma:medium="tactile" emma:mode="ink">
                <msink:context xmlns:msink="http://schemas.microsoft.com/ink/2010/main" type="inkWord" rotatedBoundingBox="8564,10303 4117,10682 3863,7712 8311,7333">
                  <msink:destinationLink direction="with" ref="{9AD7CCE8-EAC9-42B5-9AFA-F6B19EA43722}"/>
                </msink:context>
              </emma:interpretation>
              <emma:one-of disjunction-type="recognition" id="oneOf0">
                <emma:interpretation id="interp0" emma:lang="en-US" emma:confidence="0.5">
                  <emma:literal>1/111111</emma:literal>
                </emma:interpretation>
                <emma:interpretation id="interp1" emma:lang="en-US" emma:confidence="0">
                  <emma:literal>1111111</emma:literal>
                </emma:interpretation>
                <emma:interpretation id="interp2" emma:lang="en-US" emma:confidence="0">
                  <emma:literal>1/111/11</emma:literal>
                </emma:interpretation>
                <emma:interpretation id="interp3" emma:lang="en-US" emma:confidence="0">
                  <emma:literal>11111111</emma:literal>
                </emma:interpretation>
                <emma:interpretation id="interp4" emma:lang="en-US" emma:confidence="0">
                  <emma:literal>1/114111</emma:literal>
                </emma:interpretation>
              </emma:one-of>
            </emma:emma>
          </inkml:annotationXML>
          <inkml:trace contextRef="#ctx0" brushRef="#br0">271 7167 151,'10'0'215,"-10"0"-5,9-5 5,12-2 15,-11-9 23,10-1 29,-10-6 24,10-10 16,-1-2 0,2-3-6,-12-7-18,2 0-32,8-5-34,-19-13-39,10 2-30,1-2-32,-11-8-26,0-2-24,0-1-23,-11-10-15,1 1-15,1-7-2,-1-5 6,-1 4 14,2 2 22,-1 5 25,-1 4 25,2 7 14,9 13 3,-21 8-5,21 8-17,-9 4-25,-1 12-26,10 0-23,-11 6-23,11 6-28,0 4-34,0 1-52,0 5-66,0 6-68,0 0-86,11 6-109,-11 5-107,10 1-76,-10-2-71,0 7 0,9-1 53,-9 2 104,0 4 124</inkml:trace>
          <inkml:trace contextRef="#ctx0" brushRef="#br0" timeOffset="-656.2451">-417 6875 128,'0'0'217,"0"0"20,0 0-36,9-6-25,-9 2-7,10-8 15,-10-6 24,11-4 23,-11-1 19,0 2 3,9-14 5,-9 2-2,0-6-10,0-6-21,0 0-27,0-5-28,0-1-33,0-5-25,-9-5-18,9-2-4,-11 2 7,1-1 22,-9-5 41,-1-1 37,-1-6 27,2 3 13,-2-2-5,-9-7-23,0 6-42,0-3-46,2-8-38,-2 8-29,0-2-17,-1-6-10,11 13-4,-10-6 0,11 5-2,-2 6 2,2-1 1,-1 0 3,-1 12 2,2 0 3,8 11 3,-8 0-2,9 6-1,-1 5-8,-8 0-5,8 8-7,2-4-6,-1 8-3,-1 6-3,2-7-4,-1 11-10,10 2-24,-9-1-55,-2-1-109,11 6-133,0 1-204,0 5-186,0 5-161,0 6-44,11 12 57,-2 5 107,1 11 190,10 6 188</inkml:trace>
          <inkml:trace contextRef="#ctx0" brushRef="#br0" timeOffset="-1362.5619">-916 7122 117,'0'-5'239,"-10"-1"21,10 0-16,0-5-32,-11-6-9,11 6 10,-9-10 21,9-4 25,-10-2 16,10-2 1,-11-3-5,2-9-11,-1 3-17,-1-6-14,-8-2-18,10-10-4,-12 0-1,1 0 4,1-6 5,-2-5 5,-9-1 9,11 0-10,-11 1-21,0-1-25,0 2-26,9-2-29,-9 7-30,0-7-23,11 7-16,-2 5-11,-9-7-8,11 7-7,-11 6-5,10-6-6,1 5-4,-2 0-4,-9 1-1,11 5-3,8 6 0,-8-1 1,8 7 0,1 6 1,1-2-2,-2 12 1,1-1-2,1 2-5,9 6-13,-10-2-33,10 8-86,-11-3-102,11 0-109,0 7-135,0 7-150,0 4-112,11 1-63,-11 10 29,10 0 66,-1 7 118,1 4 150</inkml:trace>
          <inkml:trace contextRef="#ctx0" brushRef="#br0" timeOffset="-2062.2047">-1565 7143 52,'0'0'262,"0"0"45,0 0 24,0 0-14,0-4-4,0 4 1,0 0-4,0 0-3,0-6-14,0 6-13,0-6-9,0 1 1,11-6 19,-11-1 26,9-4 24,-9-1 1,10 0-25,-10-5-38,9 0-56,-9-2-62,0 2-55,0 0-35,0-12-23,0 6-12,0-5-4,0 0-4,-9-7 0,-1 0 1,1 2 2,-2-14 3,-8 8 0,8-2 3,-8-3-2,-2 3 0,12-5-3,-12 2-8,2-2-2,-2 0-6,1 1-5,10 5-6,-9 0-4,-1 0 0,10 0-1,-10 11 0,10-5 0,-1 11 0,2 0 0,-12 0 3,12 4-2,-1 8-1,10-6 0,-9 4 0,-3 2 0,3-1 0,-1 0 0,-1 1 1,2-7 0,-1 6 0,10 7 1,-11-2-1,11 1 2,-9 0 3,9 5 1,-10 0 0,10 2 1,0-3-1,0 7-6,0-5-7,0 5-18,-9-6-25,9 6-39,0 6-92,0-6-126,0 0-150,0 5-184,9 2-156,-9-3-120,10 8 10,-1-1 84,-9 4 131,11 10 188</inkml:trace>
          <inkml:trace contextRef="#ctx0" brushRef="#br0" timeOffset="915.6007">-2553 7133 197,'11'-6'252,"-11"1"36,9-6-28,1-1-8,-10-4 16,11-6 35,-2-8 34,-9 4 19,10-8 2,-10-5-3,11-7-5,-11-5-3,-11 1-6,11-6 5,-10 0-9,1 0-28,-2-1-45,-8 1-55,8 0-52,-8 2-55,-2 2-40,2 1-25,8 7-18,-8-1-7,8 0-5,-8 5-5,8 6-2,1 1-10,1 11-55,-1-1-123,10 2-153,-11 9-220,11-1-211,0 9-141,0 4-25,-9 4 81,-1 9 128,10-1 210</inkml:trace>
          <inkml:trace contextRef="#ctx0" brushRef="#br0" timeOffset="1330.4895">-3391 7542 170,'10'-22'281,"-10"-5"47,11-13 3,-11-5 10,0 0 14,0-11 8,-11-6-4,1 1-17,1-6-24,-2-5-20,-8-2-13,-2-6 5,12-2 10,-22 2 13,11-10-4,-9 7-21,9-7-36,-10 0-49,9 0-49,2 6-48,-1 5-30,10 0-24,1 7-16,-12 5-13,11 11-13,10-1-8,-11 12-17,2 6-38,9 6-87,0 4-110,-10 6-114,10 7-129,0-1-124,10 11-91,-10 12-35,9 0 6,-9 10 60,0 7 104,0 3 119,11 9 119</inkml:trace>
          <inkml:trace contextRef="#ctx0" brushRef="#br0" timeOffset="2542.2997">-2982 7167 160,'11'-24'216,"-11"3"18,9-14-37,1 2-5,1-1 21,-2-5 37,-9-5 36,10 5 25,-10-12 13,0 1-8,-10 0-21,10-6-26,-9-7-25,-2 2-23,1-2-28,1 7-33,-2-6-30,-8 2-31,9 4-29,-10 0-30,10 4-19,-10 7-9,10-1-5,-1 8-6,1 5-3,10 5-19,-9 5-35,-1 6-51,10 1-83,-11 5-115,11 4-124,0 7-109,0 0-88,0 11-11,0 7 48,0 4 99,0 6 117</inkml:trace>
          <inkml:trace contextRef="#ctx0" brushRef="#br0" timeOffset="1715.9643">-3899 7173 175,'0'-11'231,"0"-8"17,0-2-41,0-7-14,0-5 0,-11-1 24,11-12 28,-10 2 29,10-7 20,-9-5 12,9-5 1,-10-7-9,10-5-8,-11 1-10,11-13-11,-9 8-8,-1-14-4,10 6-10,-11-4-15,2 0-17,-1 4-21,-1-5-27,2 10-34,-12-3-28,12 10-28,-1 0-27,1 5-22,-3 7-11,3 5-10,9 6-5,-10 10-19,-1 1-48,11 5-84,0 7-100,-9 3-119,9 8-169,0-1-153,0 6-113,0 11-14,0 0 47,0 11 95,9 6 153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19:14.52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795D4A2-8828-451B-96FB-5D4AA6B09D87}" emma:medium="tactile" emma:mode="ink">
          <msink:context xmlns:msink="http://schemas.microsoft.com/ink/2010/main" type="inkDrawing" rotatedBoundingBox="11295,13364 11456,13628 11440,13638 11279,13373" semanticType="callout" shapeName="Other">
            <msink:sourceLink direction="with" ref="{80FD035E-054F-4CE2-9DDF-D848E86CEC90}"/>
            <msink:sourceLink direction="with" ref="{D5F0819B-2964-4C0C-97FC-9E31D49AF86B}"/>
          </msink:context>
        </emma:interpretation>
      </emma:emma>
    </inkml:annotationXML>
    <inkml:trace contextRef="#ctx0" brushRef="#br0">421 88 238,'0'-4'285,"0"4"32,0 0-17,0 4-22,0 1-16,9-1 5,-9 4 22,7 6 11,1-1-17,1 4-32,-2-3-31,8 4-39,-6-1-43,6 1-41,-7-1-31,0-4-22,8 1-17,-9-1-19,1 0-51,-1-5-111,-7 1-154,9 1-156,-9-2-117,7 1-58,-7-5 9,0 5 90,0 4 142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19:22.55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20AF39C-5356-42D9-8C13-BD1F2E8EB3AD}" emma:medium="tactile" emma:mode="ink">
          <msink:context xmlns:msink="http://schemas.microsoft.com/ink/2010/main" type="inkDrawing" rotatedBoundingBox="12480,13366 12538,13299 12549,13308 12492,13375" shapeName="Other"/>
        </emma:interpretation>
      </emma:emma>
    </inkml:annotationXML>
    <inkml:trace contextRef="#ctx0" brushRef="#br0">1610 84 296,'7'-4'489,"2"-1"63,-2 0 36,1 1-78,-8 4-138,8-5-134,-8 5-98,0-4-63,0 0-35,0 4-39,0-4-71,0-1-105,0 1-112,0 4-108,8 0-111,-8-4-41,0-1 30,7 0 82,2 1 98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16:36.48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E9F9DF6-8EFE-45A4-BD8D-8CD259BA26CC}" emma:medium="tactile" emma:mode="ink">
          <msink:context xmlns:msink="http://schemas.microsoft.com/ink/2010/main" type="inkDrawing" rotatedBoundingBox="16844,12329 18501,12465 18409,13591 16751,13454" hotPoints="18398,12926 17697,13627 16995,12926 17697,12224" semanticType="enclosure" shapeName="Circle">
            <msink:sourceLink direction="with" ref="{B672E419-E019-4FC3-B631-F7E0D02346AA}"/>
          </msink:context>
        </emma:interpretation>
      </emma:emma>
    </inkml:annotationXML>
    <inkml:trace contextRef="#ctx0" brushRef="#br0">727 940 45,'0'0'270,"0"0"39,0 5 37,0 0-41,0-1-33,0 5-8,7-1 16,-7 5 13,8 1 1,-8 3-12,8-4-25,0 1-34,-1-1-41,2 0-39,-2 0-26,1-4-18,8 0-6,-1-1 12,-7-3 23,7-5 34,1 4 34,8-4 30,-9 0 13,8-4-14,1-1-24,-8-3-38,8 4-39,-1-5-39,1-5-30,-2 5-18,2-3-16,-1-2-7,8 1-5,-7 0-4,-1 0-4,1-1 1,0-3-2,-1 4 0,1-5-1,-8 5 1,6 0-2,2-5 2,-8 5 0,7-4 1,-8-2 0,9 7 0,-8-6 1,0 5-1,6-1 0,-5-3 1,-1 4 0,-9-5 0,9 5-1,-1 0 2,-7-5-3,0 5 0,7 0 0,-6-5-2,6 5 2,-7 0-1,0-1 0,-1-3 0,1 4 0,0-1 2,0 2-2,-8-1 2,7-1-1,2 1 0,-9 0 0,0 0 0,7 4 1,-7-5-1,0 2 1,0 3-1,-7-5 0,7 5 0,0-3 0,-9-1 1,2-1 0,7 1 0,-8 0 0,0 0-1,0-1 0,1-3-1,-1 4 1,0-1 0,0-3 0,-8 4-1,1-1 1,7 1-1,-7 0 0,-1 0-1,1 4 2,6-4 1,-6 4 0,-1 1 0,1-2 0,6 2 0,-6 3-1,7-3-1,-7 3 0,6-3 0,-6 3 0,-1 1-2,9-1 0,-9-4 1,1 1-2,-1 3 2,8-3-3,-8 3 3,1-4-1,-1 5 1,0-5 1,1 5-3,-1-1 4,1-3-2,-1 3 0,0 1-3,1-1 2,6 1-2,-6-1-2,-1 5 0,1-4 0,-1 4-2,9 0 0,-9-4 2,1 4 3,-1 0 1,0 0 2,8 4 1,-8-4 1,1 0-2,-1 4-1,1-4 1,-1 0 1,9 0 0,-10 5 0,3-5 0,-3 0 1,10 0-1,-9 0-2,0 0-2,8 0 1,-7 0-3,7 0-1,-7 0-1,6 0-4,-6 0 0,7 0-2,-7-5-2,-1 5 1,8 0-3,-8 0 4,1 0 1,-1 0 1,9 0 3,-10 0 1,3 5 3,5-5-1,-6 0 1,6 0 3,-6 4-3,7-4 3,-7 0-1,-1 0 1,8 5 2,-8-5 0,1 4 0,7-4 0,-7 5 0,-1-5 0,8 4 0,1 0 0,-9-4 0,8 0 0,-1 5-2,2-5 0,0 4 0,-1-4 1,-1 0-1,9 4 0,-7-4-1,0 5-3,-2-1-10,1 1-9,1-1-7,-9 1-6,8-1 0,1 0-3,-2 1 10,2-1 9,-1 0 7,0 0 6,0 1 3,1 0 5,-2-1 1,2 1 1,7-5-2,-8 4-2,1 0 2,-2 1-1,2-1 1,-1-4-3,0 4 4,0 1 0,1-1 0,-2 0-1,2-4 1,-1 5 1,1 0-2,-2-1 1,2 0 1,-1 1-2,-1 3-1,2-3 2,-9 3 2,8-3-2,1 4 0,-2 0 2,2-1 1,-1 1-3,1 4-1,-2-4 1,9 4 1,-7-4 0,-1 4-2,8 1 0,-8-1 1,8-1 0,-8 2-1,8-1 1,0 4 1,0-3 3,0 4 2,-7-6-1,7 7 1,0-2 0,0 5 0,0-4 1,0 3-1,0-3 1,7 4 1,-7 0 2,0-4-1,0 4 0,0-5-1,8 5 1,-8-4-2,0-1-1,8 5-2,-8-4 0,0-1 0,8 1-3,-8-1-2,7 1-1,2 0 2,-2-1 0,1 1-1,8 0 1,-9-1 0,10-3 1,-3-1-3,3-1-5,6 2-6,-8-1-41,1-4-87,8-1-88,-1 1-111,-8 0-143,1 0-140,8 0-87,-17-1-27,17 6 28,-17-1 79,2 4 131,6-4 137</inkml:trace>
    <inkml:trace contextRef="#ctx0" brushRef="#br0" timeOffset="47210.7838">938 760 174,'-8'0'201,"-8"-4"-24,0 4-44,1-5-23,-1 5-13,1 0-7,-1 5 4,0-5 6,1 0 5,-1 4-2,1-4-9,6 0-12,-6 5-21,7-5-20,8 0-15,-8 0-11,1 4-7,7-4-4,7 5-2,1-5 0,-8 4-1,16-4-1,-9 0 0,9 4 1,0-4 0,-1 0-1,9 0 0,-8-4 0,8 4-1,-10 0-1,10-4-1,0 4 2,-8 0 1,-1-5-1,1 5 0,-9 0 3,9-4 3,-16 4 0,8 0 1,-8 0 9,-8 4 18,0-4 18,0 5 20,-8-5 24,1 4 23,-8 0 8,6 0-7,3 1-16,-10 4-19,8-5-26,1 1-30,6-1-76,-6-4-110,7 5-119,8-5-114,-8 4-58,1 0-27,7 1 42,0-1 93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19:37.23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74C1126-2784-4670-8D01-4D79854D6FE8}" emma:medium="tactile" emma:mode="ink">
          <msink:context xmlns:msink="http://schemas.microsoft.com/ink/2010/main" type="writingRegion" rotatedBoundingBox="17129,12836 18440,11110 19101,11612 17790,13338"/>
        </emma:interpretation>
      </emma:emma>
    </inkml:annotationXML>
    <inkml:traceGroup>
      <inkml:annotationXML>
        <emma:emma xmlns:emma="http://www.w3.org/2003/04/emma" version="1.0">
          <emma:interpretation id="{0BC3F1E1-0DB0-475D-AC61-F99013D49E65}" emma:medium="tactile" emma:mode="ink">
            <msink:context xmlns:msink="http://schemas.microsoft.com/ink/2010/main" type="paragraph" rotatedBoundingBox="17129,12836 18440,11110 19101,11612 17790,133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626701-6B67-4CDB-A354-C5F14B798FA5}" emma:medium="tactile" emma:mode="ink">
              <msink:context xmlns:msink="http://schemas.microsoft.com/ink/2010/main" type="line" rotatedBoundingBox="17129,12836 18440,11110 19101,11612 17790,13338"/>
            </emma:interpretation>
          </emma:emma>
        </inkml:annotationXML>
        <inkml:traceGroup>
          <inkml:annotationXML>
            <emma:emma xmlns:emma="http://www.w3.org/2003/04/emma" version="1.0">
              <emma:interpretation id="{B672E419-E019-4FC3-B631-F7E0D02346AA}" emma:medium="tactile" emma:mode="ink">
                <msink:context xmlns:msink="http://schemas.microsoft.com/ink/2010/main" type="inkWord" rotatedBoundingBox="17514,13128 17584,13034 17680,13107 17609,13200">
                  <msink:destinationLink direction="with" ref="{AB857432-3091-4F04-82E4-37342F191879}"/>
                  <msink:destinationLink direction="with" ref="{3E9F9DF6-8EFE-45A4-BD8D-8CD259BA26CC}"/>
                </msink:context>
              </emma:interpretation>
              <emma:one-of disjunction-type="recognition" id="oneOf0">
                <emma:interpretation id="interp0" emma:lang="en-US" emma:confidence="0.5">
                  <emma:literal>N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H</emma:literal>
                </emma:interpretation>
              </emma:one-of>
            </emma:emma>
          </inkml:annotationXML>
          <inkml:trace contextRef="#ctx0" brushRef="#br0">0 18 66,'0'0'77,"0"0"-19,0 0-14,0 0-8,8 0-8,-8 0-4,8 0-10,-1 0-4,1-4-4,8-1-5,-9 5 0,2-4-1,-2 4 1,1 0-1,0 0 1,0-5 6,-8 5 16,0 0 19,7 0 23,-7 0 18,-7 0 9,7 0 7,0 5-4,-8-5-5,0 4-6,0-4-1,1 5 5,-2-5-2,9 4-8,-7-4-15,-1 0-17,8 5-15,0-5-17,0 0-11,8 0-11,-1 0-10,2 0-11,-2-5-12,9 5-9,-1-4-5,-7-1 1,8 1 7,0 4 11,-9-5 11,1 5 11,1 0 11,-9-4 7,0 4-3,0 0-16,0 0-29,0 0-53,-9 4-82,1-4-44,1 5-18,-9-1 5</inkml:trace>
        </inkml:traceGroup>
        <inkml:traceGroup>
          <inkml:annotationXML>
            <emma:emma xmlns:emma="http://www.w3.org/2003/04/emma" version="1.0">
              <emma:interpretation id="{FA405980-603F-4290-A803-7C4CCFC0267F}" emma:medium="tactile" emma:mode="ink">
                <msink:context xmlns:msink="http://schemas.microsoft.com/ink/2010/main" type="inkWord" rotatedBoundingBox="17930,11782 18440,11110 19101,11612 18591,12284"/>
              </emma:interpretation>
              <emma:one-of disjunction-type="recognition" id="oneOf1">
                <emma:interpretation id="interp5" emma:lang="en-US" emma:confidence="0.5">
                  <emma:literal>It's</emma:literal>
                </emma:interpretation>
                <emma:interpretation id="interp6" emma:lang="en-US" emma:confidence="0">
                  <emma:literal>Its</emma:literal>
                </emma:interpretation>
                <emma:interpretation id="interp7" emma:lang="en-US" emma:confidence="0">
                  <emma:literal>its</emma:literal>
                </emma:interpretation>
                <emma:interpretation id="interp8" emma:lang="en-US" emma:confidence="0">
                  <emma:literal>#s</emma:literal>
                </emma:interpretation>
                <emma:interpretation id="interp9" emma:lang="en-US" emma:confidence="0">
                  <emma:literal>15%</emma:literal>
                </emma:interpretation>
              </emma:one-of>
            </emma:emma>
          </inkml:annotationXML>
          <inkml:trace contextRef="#ctx0" brushRef="#br0" timeOffset="-1288.5532">946-1608 203,'0'0'301,"0"-5"50,0 5-13,7 0-7,-7 0 3,-7 5 2,7-1-10,0 5-14,-9 0-30,2 4-46,7 0-58,-8 0-50,0 0-39,0 0-31,8 1-20,-7 3-16,-1-4-10,0 1-7,8-1-13,-8 0-30,1 0-60,7 1-82,-9-6-103,2 5-94,7-4-80,-8 0-58,8 0-21,0-5 44,-8 1 79,8-1 83</inkml:trace>
          <inkml:trace contextRef="#ctx0" brushRef="#br0" timeOffset="-1090.6015">859-1485 126,'0'-5'233,"9"1"24,-9 0-22,0-1 8,7 5 14,-7 0 24,8 5 13,0-1 7,0 5-1,-1-1-43,9 1-49,-8 0-55,8 4-42,-1-4-39,1 0-38,-1 4-61,-7-4-100,7 0-125,1-1-135,-8 1-118,1 0-58,-2 4 7,0-4 72,-7 9 112</inkml:trace>
          <inkml:trace contextRef="#ctx0" brushRef="#br0" timeOffset="-2322.8696">1141-1564 224,'8'-5'280,"-8"-4"24,0 5 2,8 0 3,-8-1-1,0 5-7,7-4-20,-7 0-34,0 4-30,0 0-10,8 4-2,-8 0 5,8 1 11,-8 3 14,8 1 4,-1 0-18,2 4-18,-9 0-25,7 0-27,1 1-23,-8-1-24,0 0-25,8-4-24,-8 4-18,0-4-16,8 0-7,-8-1-8,0 1-4,0 0-2,0 0 0,0-5 0,7 5-2,-7-5-2,0-4-2,0 5 0,0-1-4,0-4-4,8 0 1,-8 0-1,0 0-2,0 0 1,8-4 0,-8-5 4,8 0 2,-1-4 2,2 0 4,-2 0 2,1 0 1,1-5 0,-2 5 1,0 0-2,1 0-1,-8-1 0,9 1 0,-2 0-2,0 4-1,2-4 3,-1 4-4,-1 0 3,2 5-1,-2-5 0,1 5 1,-1 4 2,2-5 0,-2 5-3,1 0 3,0 5-1,0-1 3,-1 1 0,2 3 1,-2 1 5,1 0-2,-1 4 1,2-4-4,-2 0 2,1 4-2,0-5-4,-8 2-2,8-2 1,-1 1-1,-7-5-3,9 5-28,-9-5-55,7 1-64,-7-1-82,0 1-135,0-1-154,0 5-145,-7 0-49,-2-1 11,2 1 51,-1 5 121,0 3 148</inkml:trace>
          <inkml:trace contextRef="#ctx0" brushRef="#br0" timeOffset="58651.3063">586-1542 129,'0'0'256,"0"-5"42,0 5-17,0 0-12,0 0-1,0-4 1,0 4-7,0 0-9,0 0-21,8-4-31,-8 4-36,0 0-34,0 0-29,0-5-24,0 5-16,0 0-6,0 0-3,0 0-2,0 0 2,0 0 0,0 0-1,0 0-6,0 0-5,0 0-3,0 5-7,0-5-8,0 0-3,0 0-6,0 0-7,0 0-4,0 4-3,0 0 4,7 5 3,-7 0 7,9 4 9,-2 0 10,1 9 6,0-4 4,0 4 6,-1 4 4,-7 0 4,9 1-1,-2-1-3,1 1-5,-8-6-8,7 6-7,-7 0-7,9-6-5,-9-3-7,7 0-1,-7-5-1,0-5-4,0 6 1,0-10 1,0 5 0,0-5 1,0 1-2,0-1 2,0-4-6,0 0-4,0 0-1,0-4-13,0-1-28,0 1-32,-7-5-48,7 5-73,0-5-110,-9 4-106,9 1-87,0-5-84,-7 5-33,7 0 34,-8-1 87,1 1 108</inkml:trace>
          <inkml:trace contextRef="#ctx0" brushRef="#br0" timeOffset="59529.4709">977-1393 14,'-8'0'186,"0"-4"7,0 4 0,1 0-1,7 0-1,-9 0-4,2 0-6,-1 0-7,0-5-16,8 5-19,-8 0-20,1 0-20,7-4-11,0 4-12,-8 0-4,8 0 0,0-4-1,0 4 1,0 0-7,0 0-7,-8-5-12,8 5-10,0 0-9,0-4-8,0 4-8,-8-5-6,8 5-4,0-4 0,-7 4-1,7-5-1,0 5 1,-9-4 0,9 0 1,0 4 0,-7-5 2,7 1-2,-8 4-1,8-4-2,-8-1 0,8 5 1,0-4 0,-8 4 2,8-5 2,-7 5 0,7-4 1,0 4-2,-8 0-2,8-5-1,0 5-3,0 0 1,0 0-2,0 0-1,0 0-1,0 0 1,0 0 1,0 0 0,8 0 2,-8 0 2,0 0 0,7 5 1,-7-5 1,0 4 1,8-4 0,-8 5-9,0-5-16,8 4-31,-8-4-44,0 5-56,8-1-59,-8 0-57,7 1-55,-7-5-51,0 4-2,0 0 31,0 1 48</inkml:trace>
        </inkml:traceGroup>
      </inkml:traceGroup>
    </inkml:traceGroup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6701" units="1/cm"/>
        </inkml:channelProperties>
      </inkml:inkSource>
      <inkml:timestamp xml:id="ts0" timeString="2023-01-31T19:44:05.56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21:46.47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96971AA-1EDF-4B3D-BBC1-79F87B865A94}" emma:medium="tactile" emma:mode="ink">
          <msink:context xmlns:msink="http://schemas.microsoft.com/ink/2010/main" type="inkDrawing" rotatedBoundingBox="3347,11488 3370,8234 5568,8250 5545,11504" hotPoints="5732,9730 4360,11102 2988,9730 4360,8358" semanticType="enclosure" shapeName="Circle">
            <msink:sourceLink direction="with" ref="{7854AD78-04FB-418E-A92F-91D817B0E97B}"/>
            <msink:sourceLink direction="with" ref="{B8B60E92-304B-474D-9AB3-AC8B50ACF71D}"/>
          </msink:context>
        </emma:interpretation>
      </emma:emma>
    </inkml:annotationXML>
    <inkml:trace contextRef="#ctx0" brushRef="#br0">1662 2920 21,'8'0'201,"8"-4"24,-1 0-24,1-1-17,7 1-8,-8-5 10,9-4 24,-1 4 25,1-4 16,0-4 6,-1 3-5,1-3-18,-1-1-29,-8 0-26,9-3-25,-8 3-21,7-4-14,-8-5-18,1 6-6,-1-6-7,1 5-6,1-4-3,-10-5-1,0 5 1,10-5-4,-10 0-3,0 0-3,2 0-5,-1 1-8,-1-1-7,2 0 0,-9 1-5,7-1-4,-7 4 0,8-3-7,-8 3-6,8-3-5,-8-1-7,0 0-5,0 0-7,0-4 1,8 4 0,-8-4-1,0 5-1,0-6-1,0 1 2,7 0-2,-7 0-1,0 4-1,0-5-1,0 1 0,0 5 0,0-1 2,0 0 0,0 5 0,0-5-1,0 5 2,-7-5 0,7 4-2,0 1 0,-8-1 1,0 2 1,0-7-1,1 6 0,-2-4 3,2-2-1,-1-3-2,-1 1 0,-5-2 3,6 1-1,-1-5 0,2 5 0,7-4 1,-7 8-3,-2-5-3,1 6 1,8-1 0,-7 4-1,-2-3 1,9 4 0,-7-1 0,-1 1 1,8-1-1,-7 1 0,7-1 2,-9 2 1,2-6 2,7 4-3,-8-3 0,0-1 0,-7 0-1,6 0 1,2 5-1,-8-5 2,-1 0-1,0 5 1,1 0-1,-9-1 0,1 5 0,-1 0-1,-7 0 0,7 0-3,-7 5-2,-1-5 2,1 4-1,8 1 1,-7-1 1,-1 5 4,0 0-1,7-1 0,-7 5 2,7-4-1,-7 5 2,-1-1-3,1 4-4,0 1 2,0-1-1,-9 1 1,2 4-4,6 4 1,-7-4 5,0 5 1,-7 4 0,6 0-1,2-1 6,-2 5-4,1 1-4,0-1-6,0 0 0,0 5-1,0-5-3,7 4 0,1 1 1,0 0-1,0-1-3,7 5-2,-7-4 0,8-1 1,-1 5 1,2 0 6,-9 0 4,7 0 3,1 5 2,-1-1 0,0 5 1,1 0-1,-8 0-1,7 3 2,-7 2-1,8-1 0,-1 5-3,1-5 3,-8-1-2,14 6-2,-6-4 4,8 3 1,-1 1 3,1-6-3,-1 2-3,0 4 3,8-5 1,1 4-2,-1-4 1,0 1 1,0 3 1,1-3-2,7 3-6,-9-4 3,2 4-3,7-3 1,-8 4 4,8-5-1,0 4 4,0 0-2,-8-3 4,8 4 1,0-5 1,8-1 2,-8 6 0,0-9 4,8 4 3,-1-4 6,-7 4 3,9-4 6,-2-1 7,-7-3 5,8 4 4,0-5-1,0 5 1,-1-5-1,1 5-4,8-4 1,-9 3 0,2 1 3,-2 0 2,1 4-1,1-4-1,5 4-7,-6-4-8,1 4-9,5-4-8,-5 4 0,6 0-2,1-4-1,0 0 1,-1-1 1,1 1 1,-1 0 2,1-5 2,0 1 5,-1-1 0,1-4-1,-1 0 2,1 4 0,1-4-3,-3-4 0,3 4-1,6 0 0,-8-5-1,1 6-2,8-6 2,-9 5-2,8-4 2,0-1-2,0 1 0,-7 4 0,8-5-3,-2-3-4,2 3-3,-1 1 0,1-1-3,0 1-1,-1-5 1,1 5-1,-1-5 1,1 5 0,-1-5 0,-8 0 2,9 0-3,-1-4-1,-7 4 0,8-4-2,-9-1 3,8 1-4,1-4 1,-8 4 1,6-5 3,-5 0-3,6 5 5,1-9 4,-9 4 3,8 1 2,1-1 0,-1-4 2,-7 0-2,8 0-2,0 0-1,-2 0-1,1 0 2,1-4 0,0-1 0,-1 1-4,1 0 1,-1-5-2,1 0-3,-1 0-3,-8-4-5,1 4-6,8-4-53,-9 0-103,1 0-118,0-5-175,-1 0-196,1-3-192,-8 3-55,8-4 47,-2 5 86,-6-1 163,7 0 188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21:13.21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F09C21A-F643-4E9B-A4EB-4E2124D43E52}" emma:medium="tactile" emma:mode="ink">
          <msink:context xmlns:msink="http://schemas.microsoft.com/ink/2010/main" type="writingRegion" rotatedBoundingBox="7099,7215 4400,10052 3382,9083 6081,6246"/>
        </emma:interpretation>
      </emma:emma>
    </inkml:annotationXML>
    <inkml:traceGroup>
      <inkml:annotationXML>
        <emma:emma xmlns:emma="http://www.w3.org/2003/04/emma" version="1.0">
          <emma:interpretation id="{7B26CE88-44E9-4FFA-A137-B0F94B40F6DA}" emma:medium="tactile" emma:mode="ink">
            <msink:context xmlns:msink="http://schemas.microsoft.com/ink/2010/main" type="paragraph" rotatedBoundingBox="7099,7215 4400,10052 3382,9083 6081,62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54AD78-04FB-418E-A92F-91D817B0E97B}" emma:medium="tactile" emma:mode="ink">
              <msink:context xmlns:msink="http://schemas.microsoft.com/ink/2010/main" type="line" rotatedBoundingBox="7099,7215 4400,10052 3382,9083 6081,6246">
                <msink:destinationLink direction="with" ref="{396971AA-1EDF-4B3D-BBC1-79F87B865A9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C97253B-6DB7-4240-8B5C-30C6C4F50B51}" emma:medium="tactile" emma:mode="ink">
                <msink:context xmlns:msink="http://schemas.microsoft.com/ink/2010/main" type="inkWord" rotatedBoundingBox="7099,7215 4400,10052 3382,9083 6081,6246"/>
              </emma:interpretation>
              <emma:one-of disjunction-type="recognition" id="oneOf0">
                <emma:interpretation id="interp0" emma:lang="en-US" emma:confidence="0.5">
                  <emma:literal>Not</emma:literal>
                </emma:interpretation>
                <emma:interpretation id="interp1" emma:lang="en-US" emma:confidence="0">
                  <emma:literal>Unite</emma:literal>
                </emma:interpretation>
                <emma:interpretation id="interp2" emma:lang="en-US" emma:confidence="0">
                  <emma:literal>Urate</emma:literal>
                </emma:interpretation>
                <emma:interpretation id="interp3" emma:lang="en-US" emma:confidence="0">
                  <emma:literal>Mot</emma:literal>
                </emma:interpretation>
                <emma:interpretation id="interp4" emma:lang="en-US" emma:confidence="0">
                  <emma:literal>rot</emma:literal>
                </emma:interpretation>
              </emma:one-of>
            </emma:emma>
          </inkml:annotationXML>
          <inkml:trace contextRef="#ctx0" brushRef="#br0">1450 1292 28,'9'0'178,"-2"0"1,1 4-2,-1-4 10,9 5 9,8-5 14,-1 4 10,1-4 3,14 4-6,2-4-13,7 0-11,-1 0-19,10-4-19,6 0-14,0-1-14,1 1-13,7-5-13,0 0-15,9-4-19,-9 4-21,1-4-15,-2 4-11,-14-4-11,1 4-7,-2 1-2,-15 3 7,-8 0 23,-8 1 16,-7 4 15,-8 0 8,-8 0 11,-8 4 8,-15 6-1,-8-2 14,-9 1 22,-7 4 24,-7-4 23,-9 9 17,1-5 15,-8 0 8,-1 0 0,0 5-4,2-5-16,6 0-19,1 0-25,7 0-34,8-4-35,7-4-26,9-1-18,8 5-15,8-5-8,15-4-7,0 5-2,15-1-1,8-4 1,1 0 0,16 0 0,5-4-1,-5 4-1,7-5-1,0 1 1,8 0-1,-17-1 2,10 1 0,-10-1 4,-6 5 0,-1-4 1,-7-1 0,-9 5 0,1 0 0,-16 0 1,0 0 0,0 0-2,-8 0-3,-8 5-2,-7-5-3,8 4-17,-9-4-69,8 0-124,-7 0-156,-1-4-211,9-1-206,-1 5-130,0 0-7,1 0 83,7 0 136,-8 5 201</inkml:trace>
          <inkml:trace contextRef="#ctx0" brushRef="#br0" timeOffset="21143.5684">1646 1828 177,'-9'-13'352,"-13"0"65,-1 4 56,-1 0-26,0 0-29,-7 5-29,8 4-26,-8 0-15,7 0-24,1 4-15,-1 5-4,1 0-1,-1 9-2,8-1-20,1 5-27,-1 9-37,8-5-43,1 10-38,-2-2-34,9 2-24,0 3-17,9 1-14,-2 4-10,1-4-11,1 3-7,-2 1-5,0 0-4,10-5-5,-10 1-1,0 0 0,2-5-3,-1-4-4,-8 4-10,7-8-23,-7 3-62,0-8-113,0 0-119,0-4-166,-7-5-178,14 0-150,-7-9-72,0-4 42,9-4 83,-2-9 147,8 0 178</inkml:trace>
          <inkml:trace contextRef="#ctx0" brushRef="#br0" timeOffset="20665.3334">1005 2720 252,'0'-21'287,"-8"-2"24,8 2-47,-8-6-31,-7 5-6,7 0 16,-8-4 32,9 4 29,-17 0 18,8 4 0,1-4-19,-8 5-23,-1-1-21,1 5-3,-1 4 2,0 1 9,1-2 1,-1 6-14,-7 4-28,8 0-42,-8 4-42,0 6-42,0 3-34,7-5-23,-8 10-13,8 0-8,2-1-7,-10 5-3,8 4-3,9 1-2,-1 4-3,1-1-1,-1 1-2,9 5 0,7-6-1,0 5 1,0-4-1,7-5 0,9 5 1,-1-4 0,1-10-1,8 5-1,7-8 0,-7-6 1,7-3 0,0-1 0,8-8 1,-8-5 2,0 0 0,0-5 0,1-3-1,-8-5 1,-2-4 0,2-1-3,-8-3 1,0-5 1,-8-5-2,-8-4 2,7 0-1,-14 0 0,-1-4 1,-1-1 2,-5 1-2,-10 4-1,0 0 1,-7 0 0,-1 4 2,1 1-1,-7 4 2,-2 4 0,2 0 0,-2 5 1,-7 3-5,8 6-8,0 0-35,0-1-77,0 5-103,8 0-108,0-1-133,7 6-146,0 3-114,1-3-69,8 8 18,6 0 63,2 0 111,7 8 140</inkml:trace>
          <inkml:trace contextRef="#ctx0" brushRef="#br0" timeOffset="21322.6001">1630 2346 272,'0'-8'512,"0"4"117,-7 4 135,-10 4 46,3 4-21,-10 2-72,0 3-91,-15 4-78,0 1-115,8 4-140,-16 0-96,16-4-67,-9-1-50,9 1-34,0-1-37,0-4-52,8-4-107,7 5-198,0-10-297,1 0-271,7 1-128,8-1-37,0-4 62,0 0 173,0 8 283</inkml:trace>
          <inkml:trace contextRef="#ctx0" brushRef="#br0" timeOffset="38999.8318">3271 680 7,'0'-34'124,"9"-2"-11,-9-3-14,-9 3-17,9-8-11,-8 5-8,1-5-2,0 5 4,-2-1 6,1 0 7,-8 5 6,9 0 2,-9 4-4,1 0-6,-1 5-9,1-5-8,-9 5-11,8 4-9,-7 0-10,-1 0-9,0 0-7,2 4-3,-10 1-4,8-1 0,-7 5 5,0 0 9,0 4 5,0 0 4,-1 0 4,1 5 4,0 4 0,0 0-2,0 0-2,-1 4-1,1 1 2,0-1-3,0 5 1,0 0 0,-1 4-1,8 0-1,2 1-3,5 3-1,-6 5-7,7 0-1,8 9 7,1 4 12,-1 4 14,8 10 11,0 3 11,0 1 2,8 5-1,-1-1-9,1 4-10,8-4-11,0 5-11,-1-5-8,1 0-13,8-4-18,7 0-39,0-9-53,-8 0-59,17-9-66,-2-9-70,2 0-77,6-12-31,1-1 18,0-13 41,0 0 57</inkml:trace>
        </inkml:traceGroup>
      </inkml:traceGroup>
    </inkml:traceGroup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20:49.23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DB96388-62E0-48F9-89A7-31A7C5DD4719}" emma:medium="tactile" emma:mode="ink">
          <msink:context xmlns:msink="http://schemas.microsoft.com/ink/2010/main" type="writingRegion" rotatedBoundingBox="3064,6890 21168,4452 22234,12370 4130,14808"/>
        </emma:interpretation>
      </emma:emma>
    </inkml:annotationXML>
    <inkml:traceGroup>
      <inkml:annotationXML>
        <emma:emma xmlns:emma="http://www.w3.org/2003/04/emma" version="1.0">
          <emma:interpretation id="{F1C1F61F-10DD-473F-BF87-18E88E695507}" emma:medium="tactile" emma:mode="ink">
            <msink:context xmlns:msink="http://schemas.microsoft.com/ink/2010/main" type="paragraph" rotatedBoundingBox="3573,6518 15266,6594 15236,11196 3543,111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D29262-EB36-4DE7-B0C4-74FE0B61A5AB}" emma:medium="tactile" emma:mode="ink">
              <msink:context xmlns:msink="http://schemas.microsoft.com/ink/2010/main" type="line" rotatedBoundingBox="3590,6518 15266,6594 15251,8857 3575,8780"/>
            </emma:interpretation>
          </emma:emma>
        </inkml:annotationXML>
        <inkml:traceGroup>
          <inkml:annotationXML>
            <emma:emma xmlns:emma="http://www.w3.org/2003/04/emma" version="1.0">
              <emma:interpretation id="{65C37F9A-CB03-47B1-A3AF-85FE75D0BAE3}" emma:medium="tactile" emma:mode="ink">
                <msink:context xmlns:msink="http://schemas.microsoft.com/ink/2010/main" type="inkWord" rotatedBoundingBox="3693,6558 5396,6926 5109,8258 3405,7891"/>
              </emma:interpretation>
              <emma:one-of disjunction-type="recognition" id="oneOf0">
                <emma:interpretation id="interp0" emma:lang="en-US" emma:confidence="0.5">
                  <emma:literal>fit</emma:literal>
                </emma:interpretation>
                <emma:interpretation id="interp1" emma:lang="en-US" emma:confidence="0">
                  <emma:literal>fit.</emma:literal>
                </emma:interpretation>
                <emma:interpretation id="interp2" emma:lang="en-US" emma:confidence="0">
                  <emma:literal>felt.</emma:literal>
                </emma:interpretation>
                <emma:interpretation id="interp3" emma:lang="en-US" emma:confidence="0">
                  <emma:literal>ft.</emma:literal>
                </emma:interpretation>
                <emma:interpretation id="interp4" emma:lang="en-US" emma:confidence="0">
                  <emma:literal>fact</emma:literal>
                </emma:interpretation>
              </emma:one-of>
            </emma:emma>
          </inkml:annotationXML>
          <inkml:trace contextRef="#ctx0" brushRef="#br0">427 289 108,'7'5'291,"-7"-1"23,8-4 5,-8 0-90,8-4-58,-8-5-22,8 1 7,-8-6 32,7 5 32,-7-4 29,9 0 6,-9-5-20,0 5-40,8-4-44,-8 3-31,0-3-22,0-1-9,-8 5-2,8-5 11,-9 5 9,2-5 8,-9 5 6,8 0-2,-8 4-3,9-4-6,-17 4-10,9 5-6,-8 0-8,7 0-1,-8 4 3,1 0-2,-8 4 1,7 0 2,0 0 6,1 5-1,-8 4 2,16-4-4,-9 4-3,1 0-6,7 1-10,1 3-12,-1 1-10,8 0-4,0 3-5,0 2-5,1 3-2,-1 1 4,8-2 0,-8 2 4,8 4 4,8 4 1,-8-4-1,8 0-3,-1 3-4,1-3-5,0 5-4,7-6-4,-6 5-1,6 1-2,-7-5-1,7-1 1,1 5-4,-1-4-2,1 0-2,-8 0-1,8 0-2,-9-1-2,1-3-4,1 4 1,-2-5 0,0-4-2,-7 4-1,0-4-3,9 0 0,-9-4-4,-9-1-18,9 1-31,0 0-62,-7-5-146,0 0-195,-2-5-246,-6 2-211,8-6-90,-10 0-2,1 1 112,1-1 177,7-4 243</inkml:trace>
          <inkml:trace contextRef="#ctx0" brushRef="#br0" timeOffset="452.3235">75 659 55,'-8'0'125,"8"0"11,0 0 9,0 0 6,0 0 7,0 0 13,0 0 19,0 0 24,8 0 34,0 4 34,0 0 29,-1 1 13,9-5 1,8 4-11,0-4-9,7 0-8,0 0-12,7-4-8,-6-1-21,7-3-27,-8 3-44,1-3-50,-1-1-45,-8 4-41,1-4-30,-2 1-82,-5-1-101,-10 0-165,9 0-210,-8 0-196,-8 1-95,0-1 9,0 0 66,-8 5 148,1 4 199</inkml:trace>
          <inkml:trace contextRef="#ctx0" brushRef="#br0" timeOffset="961.9578">997-19 17,'0'-4'208,"-8"0"29,0-1-12,-7 1-16,7 4-6,0 0 10,-8 0 23,9 4 29,-9 5 24,1 0 18,-1 5 7,1 3-2,6 9 1,-6 0 9,6 5 17,-5 5 7,6 3 8,-8 5-13,9 0-32,-2 0-51,1 4-63,8-4-55,-7 4-50,7-4-32,0 0-22,7 5-13,-7-10-8,8 5-5,1-8-6,5 3-2,3-4 0,-3-4-6,3-4-11,6-1-31,-7-8-68,7-5-117,9 0-143,-9-9-197,0-4-178,9 0-130,-8-9-14,7 1 69,-8-10 122,8 5 185</inkml:trace>
          <inkml:trace contextRef="#ctx0" brushRef="#br0" timeOffset="1457.6345">1099 535 28,'0'-13'300,"8"5"84,-8 3 96,16 1 6,-1 8 5,1 1 21,7-1 13,8 0-14,0 5-45,0 0-57,9 0-60,-2 4-77,2-4-84,-1-1-68,0 1-49,-8 5-36,0-6-22,0-3-46,-7 3-100,-8 1-111,8-4-156,-10 4-174,-5-5-167,6 0-90,-6 1 28,-2-1 70,1 0 138,-8 1 166</inkml:trace>
          <inkml:trace contextRef="#ctx0" brushRef="#br0" timeOffset="1212.2886">1505 289 361,'8'-12'472,"-8"2"90,0 6 45,0 4-19,0 9-21,0 0-23,-8 8-20,0 5-41,1 4-48,-2 1-65,-6 3-87,8 6-88,-9-1-75,0-4-46,1 4-29,6 0-17,-6 0-12,8-4-9,-9 0-15,8 0-37,-8-1-90,9-3-120,-2-5-145,1 0-180,1 0-159,7-5-140,-7 1-2,7-5 70,-9-4 118,1 0 168</inkml:trace>
          <inkml:trace contextRef="#ctx0" brushRef="#br0" timeOffset="7454.7315">1474 1221 233,'0'-4'344,"0"4"34,-8-4-18,8-1-75,0 5-80,0-4-75,8 0-54,-8-1-35,7 0-37,9-3-77,0-1-99,-1 0-117,1 1-62,-1 3-31,1 0-2,1 1 54</inkml:trace>
        </inkml:traceGroup>
        <inkml:traceGroup>
          <inkml:annotationXML>
            <emma:emma xmlns:emma="http://www.w3.org/2003/04/emma" version="1.0">
              <emma:interpretation id="{CA769E39-70C2-4018-8C4B-F363E873B45F}" emma:medium="tactile" emma:mode="ink">
                <msink:context xmlns:msink="http://schemas.microsoft.com/ink/2010/main" type="inkWord" rotatedBoundingBox="5371,7317 6617,6508 7163,7349 5917,8157"/>
              </emma:interpretation>
              <emma:one-of disjunction-type="recognition" id="oneOf1">
                <emma:interpretation id="interp5" emma:lang="en-US" emma:confidence="0.5">
                  <emma:literal>it)</emma:literal>
                </emma:interpretation>
                <emma:interpretation id="interp6" emma:lang="en-US" emma:confidence="0">
                  <emma:literal>14)</emma:literal>
                </emma:interpretation>
                <emma:interpretation id="interp7" emma:lang="en-US" emma:confidence="0">
                  <emma:literal>74)</emma:literal>
                </emma:interpretation>
                <emma:interpretation id="interp8" emma:lang="en-US" emma:confidence="0">
                  <emma:literal>H)</emma:literal>
                </emma:interpretation>
                <emma:interpretation id="interp9" emma:lang="en-US" emma:confidence="0">
                  <emma:literal>Mt)</emma:literal>
                </emma:interpretation>
              </emma:one-of>
            </emma:emma>
          </inkml:annotationXML>
          <inkml:trace contextRef="#ctx0" brushRef="#br0" timeOffset="2628.0613">2177 430 70,'9'0'232,"-9"4"42,7-4 52,1 9 63,-8 0 61,0 4 33,0 0 23,0 5 11,0 0-2,0 8-16,0-4-42,-8 9-44,1-5-57,-2 5-72,-6-1-80,6 1-78,-5-4-50,-3 3-29,10-3-19,-9-1-15,8-4-24,1-4-70,-2 0-135,2-5-169,-1 0-225,8 0-231,-8-4-113,8-5-2,0 5 96,-8-9 146,8 0 216</inkml:trace>
          <inkml:trace contextRef="#ctx0" brushRef="#br0" timeOffset="4090.1787">2435 355 9,'0'-26'253,"0"8"22,0 1 44,9 4-6,-9 4 7,14 4 19,-6 1 26,8 4 25,0 9-15,-1-4-55,9 3-71,-1 5-78,8 0-59,-7 1-49,7-1-37,1 0-56,-1-4-108,0 0-145,-7 4-156,-1-9-134,1 5-67,-9-5 3,1 0 76,-9 1 131</inkml:trace>
          <inkml:trace contextRef="#ctx0" brushRef="#br0" timeOffset="3843.8766">2865 113 282,'8'-4'390,"-8"0"101,0 4 40,0 4 31,-8 5 43,8 9 36,-8-1-8,0 10-51,1 7-69,-9 2-84,1-1-111,6 9-114,-6 0-71,-1 0-46,9-4-31,-1 3-22,-1-3-15,2-5-9,0 0-18,-2 1-35,1-6-83,1-3-145,7-1-174,-9-4-212,2 0-188,-1-4-110,1-1 5,-2 1 105,2-5 154,-9 0 201</inkml:trace>
          <inkml:trace contextRef="#ctx0" brushRef="#br0" timeOffset="4416.306">2982-243 316,'9'0'424,"-2"0"101,0 5 17,10 8 17,-3 4 14,10 6-3,0 3-33,7 5-48,-8 4-60,9 9-71,-1 0-89,-7 4-87,7 5-72,-7 4-51,-10-4-30,3 4-35,-10 0-88,2-4-122,-9 4-154,-9 0-191,-6 0-178,-1-4-136,-8 4-3,1 0 74,-8 0 129,-8 5 178</inkml:trace>
        </inkml:traceGroup>
        <inkml:traceGroup>
          <inkml:annotationXML>
            <emma:emma xmlns:emma="http://www.w3.org/2003/04/emma" version="1.0">
              <emma:interpretation id="{5C49E192-F5B9-4A80-97AA-FB12C8188AC1}" emma:medium="tactile" emma:mode="ink">
                <msink:context xmlns:msink="http://schemas.microsoft.com/ink/2010/main" type="inkWord" rotatedBoundingBox="7791,7255 8474,7259 8471,7714 7788,7710"/>
              </emma:interpretation>
              <emma:one-of disjunction-type="recognition" id="oneOf2">
                <emma:interpretation id="interp10" emma:lang="en-US" emma:confidence="0.5">
                  <emma:literal>=</emma:literal>
                </emma:interpretation>
                <emma:interpretation id="interp11" emma:lang="en-US" emma:confidence="0">
                  <emma:literal>E</emma:literal>
                </emma:interpretation>
                <emma:interpretation id="interp12" emma:lang="en-US" emma:confidence="0">
                  <emma:literal>I</emma:literal>
                </emma:interpretation>
                <emma:interpretation id="interp13" emma:lang="en-US" emma:confidence="0">
                  <emma:literal>_</emma:literal>
                </emma:interpretation>
                <emma:interpretation id="interp14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9168.706">4217 518 141,'-7'0'350,"7"-4"42,-9 4 27,9 0-72,0 0-50,0-5-20,9 5-1,-2 0 12,9 0 27,-1-4 33,16 4 4,-7-5-22,15 1-22,-8-1-18,8 5-22,1-4-33,-2 4-38,2-4-38,-2 4-37,-6 0-35,7-5-29,-8 5-27,-8 0-17,1 0-23,0 0-78,-8 0-111,-1 0-131,-7 5-179,7-5-186,-6 0-155,-9 4-18,0-4 61,0 9 106,-9-5 164</inkml:trace>
          <inkml:trace contextRef="#ctx0" brushRef="#br0" timeOffset="9475.8845">4421 835 203,'-24'4'415,"17"0"59,-10 5 47,1-5-41,9 5-60,-1-4-56,0 4-14,8-5 21,0 5 31,0-5 10,8 0-15,0 1-29,8-1-55,-1 5-66,1-4-69,-1-5-56,8 4-35,1-4-22,0 4-14,-1-4-11,1-4-7,-1 4-10,8-4-6,-7 4-7,-1-5-6,1-4-4,0 5-4,-1-1-20,1-3-60,-9-1-125,8 0-146,-7 0-212,8 0-214,-9-4-144,1 5-29,7-1 81,-15 0 122,8 4 199</inkml:trace>
        </inkml:traceGroup>
        <inkml:traceGroup>
          <inkml:annotationXML>
            <emma:emma xmlns:emma="http://www.w3.org/2003/04/emma" version="1.0">
              <emma:interpretation id="{B2E51DEF-1821-45B7-B6D1-9EA69EDAD244}" emma:medium="tactile" emma:mode="ink">
                <msink:context xmlns:msink="http://schemas.microsoft.com/ink/2010/main" type="inkWord" rotatedBoundingBox="9379,7102 10817,6944 10967,8305 9528,8463"/>
              </emma:interpretation>
              <emma:one-of disjunction-type="recognition" id="oneOf3">
                <emma:interpretation id="interp15" emma:lang="en-US" emma:confidence="0.5">
                  <emma:literal>[X</emma:literal>
                </emma:interpretation>
                <emma:interpretation id="interp16" emma:lang="en-US" emma:confidence="0">
                  <emma:literal>(x</emma:literal>
                </emma:interpretation>
                <emma:interpretation id="interp17" emma:lang="en-US" emma:confidence="0">
                  <emma:literal>(X</emma:literal>
                </emma:interpretation>
                <emma:interpretation id="interp18" emma:lang="en-US" emma:confidence="0">
                  <emma:literal>"X</emma:literal>
                </emma:interpretation>
                <emma:interpretation id="interp19" emma:lang="en-US" emma:confidence="0">
                  <emma:literal>ix</emma:literal>
                </emma:interpretation>
              </emma:one-of>
            </emma:emma>
          </inkml:annotationXML>
          <inkml:trace contextRef="#ctx0" brushRef="#br0" timeOffset="13675.8082">6045 294 175,'0'0'181,"0"0"-12,-7 0-12,7 0-10,0 0 5,0 4 20,0 0 26,0 10 33,0 3 34,-8 10 30,1 3 13,-2 6-9,-6 8-19,-1 0-20,0 8-10,1 1-5,-1 4 3,9 5 11,-9-1 16,1 5 2,6-4-17,2-1-22,7 1-34,0-5-37,0 0-40,7-4-33,2-5-27,6 1-17,1-5-14,15 0-11,-8-5-7,8-4-7,9-4-5,-2 0-6,2-9-10,7 0-36,-8-5-99,0-3-122,0-5-165,1-5-190,-2 0-175,2-4-101,-9-4 26,0-5 83,0 0 146,-8 0 183</inkml:trace>
          <inkml:trace contextRef="#ctx0" brushRef="#br0" timeOffset="14931.9746">6812 764 59,'0'-9'166,"0"5"-17,0 0-19,0-1-14,7 1-6,-7 4-4,0-5-6,0 5 23,9 0 32,-9-4 33,7 4 31,1 4 33,8-4 45,-1 5 11,-6-1 0,5 5-7,3 0-3,6 4 7,-8-4-3,9 4-3,-8 4 1,7 1 2,1 4-18,-1 0-36,-8 0-41,9 0-45,-8 4-47,-1-4-41,8 0-28,-14 0-19,6 0-14,1 0-7,-1-4-9,-6-1-32,-2 1-92,9-5-111,-8 0-147,-1 0-189,9 1-174,-1-1-127,-6-4 9,6-1 66,1 6 126,-1-5 178</inkml:trace>
          <inkml:trace contextRef="#ctx0" brushRef="#br0" timeOffset="14492.1347">7108 562 176,'9'-4'224,"-9"-1"-9,0 5-18,0-4-13,0 4-10,0 0-6,7 0 23,-7 0 39,0 4 34,0 5 16,0 4 7,0 5 4,0-1-24,0 5-49,-7 5-41,-2-6-27,9 6-14,-7-1-13,-1 5-8,-8-4-9,9-1-8,-9 5-6,8 0-13,1-1-13,-9-3-11,1 3-10,6-3-12,-6-1-12,7 0-8,-7 1-8,-1-1-10,8 1-34,-8-1-48,9-4-66,-1-5-97,-1 6-123,2-6-117,0-4-88,-2 1-64,9-1 7,-8-5 68,1 1 108,7-4 114</inkml:trace>
        </inkml:traceGroup>
        <inkml:traceGroup>
          <inkml:annotationXML>
            <emma:emma xmlns:emma="http://www.w3.org/2003/04/emma" version="1.0">
              <emma:interpretation id="{9DECAE1B-D128-4F2D-8213-2B366A759437}" emma:medium="tactile" emma:mode="ink">
                <msink:context xmlns:msink="http://schemas.microsoft.com/ink/2010/main" type="inkWord" rotatedBoundingBox="11372,7023 14465,6589 14770,8765 11677,9199"/>
              </emma:interpretation>
              <emma:one-of disjunction-type="recognition" id="oneOf4">
                <emma:interpretation id="interp20" emma:lang="en-US" emma:confidence="0.5">
                  <emma:literal>+273)</emma:literal>
                </emma:interpretation>
                <emma:interpretation id="interp21" emma:lang="en-US" emma:confidence="0">
                  <emma:literal>+233)</emma:literal>
                </emma:interpretation>
                <emma:interpretation id="interp22" emma:lang="en-US" emma:confidence="0">
                  <emma:literal>+2723)</emma:literal>
                </emma:interpretation>
                <emma:interpretation id="interp23" emma:lang="en-US" emma:confidence="0">
                  <emma:literal>+2233)</emma:literal>
                </emma:interpretation>
                <emma:interpretation id="interp24" emma:lang="en-US" emma:confidence="0">
                  <emma:literal>+274))</emma:literal>
                </emma:interpretation>
              </emma:one-of>
            </emma:emma>
          </inkml:annotationXML>
          <inkml:trace contextRef="#ctx0" brushRef="#br0" timeOffset="15634.1161">7891 953 102,'0'0'258,"-9"0"32,9-4 6,9 4-33,-9 4-14,7-4 8,1 0 26,8 4 21,-1-4 3,1 5-16,7-5-35,1 4-40,7-4-48,-7 0-37,7 0-32,-8 0-25,1 0-15,7-4-16,-8 4-12,1-5-13,-8 5-9,6-4-8,-6 4-15,1-4-46,-10 4-86,0-5-128,2 5-130,-1-4-128,-1 4-85,0-4-7,2-1 59,-1 1 113</inkml:trace>
          <inkml:trace contextRef="#ctx0" brushRef="#br0" timeOffset="15875.4723">8125 747 183,'-8'0'277,"8"0"64,-8 0 19,8 13 26,8 0 33,-8 5 16,0 3-17,8 2-43,0 3-60,-1 5-69,2-5-67,-2 5-53,1 0-41,-1-1-33,9-3-57,-8-1-90,0 0-150,0-3-166,-1-2-173,2-3-89,-2 0-20,1-5 49,-1 0 130</inkml:trace>
          <inkml:trace contextRef="#ctx0" brushRef="#br0" timeOffset="16417.5314">8649 804 70,'0'-9'196,"0"0"21,0 0-21,0 0-14,0-4-5,0 5 4,7-6 2,1 5-7,0-4-15,0 5-17,-1-5-14,2 3-9,6 2 0,1-1 5,-1 5 12,-7-5 0,16 5 3,-9 4 1,1 0-1,-1 0-7,1 4-5,0 0 2,-1 5 13,1 0 11,-1 4 13,-6 5 15,-2-1 4,-7 10 2,0-6-11,0 6-14,-7-1-20,-2 5-16,2 0-14,-1-5-15,1 5-16,-2-5-17,2 1-15,7-5-16,-8 4-13,8-4-10,0 0-5,0-4-4,0-1-2,8 1-2,-1-5 1,2 0 0,6 0 0,-8-4 1,9 0-8,0-4-22,-1-5-64,1 4-87,8-8-97,-9-1-144,1 0-158,0-3-141,-1-1-56,1-4 20,-9-1 64,1 1 126,8 0 156</inkml:trace>
          <inkml:trace contextRef="#ctx0" brushRef="#br0" timeOffset="17017.9606">9258 637 145,'0'-5'289,"0"5"91,8 0 38,-8 5 29,0 4 13,0-1 18,0 1-9,8 4-39,-8 1-53,7 3-58,2 0-44,-2 1-46,1 0-45,-1-1-46,9 1-38,-8-1-28,8 1-27,0-5-19,-9 0-13,8 1-9,2-5-14,-1-5-19,-1 0-33,1-4-45,-1 0-46,1-4-44,0-5-33,-1 0-23,-7-4 2,7-4 15,1-6 22,-8 2 33,-1-2 30,2 2 33,-2-6 29,1 5 30,-8-4 26,0 4 17,0 4 12,0-4 18,0 9 26,0 0 25,0 0 20,0 4 9,0 5 6,0-1-5,0 1-2,0 4 7,0 4 12,0 1 22,0 8 33,8 0 37,0 0 19,-8 5 7,7 4 5,1 4 0,0 1-12,0-1-30,8 0-27,-9 5-27,10 0-33,-3 4-30,-6 0-26,8 0-16,-9 0-12,10 1-9,-10-1-6,2 4-1,-9-4-3,0 1-1,-9 3-6,2-3-14,-10 3-48,-6 0-99,1-3-123,-11-1-175,2 0-201,0-4-188,-8 4-61,-7-4 44,6-5 88,-14-4 162,6 0 194</inkml:trace>
          <inkml:trace contextRef="#ctx0" brushRef="#br0" timeOffset="18133.4914">9852 21 58,'0'-4'279,"-8"-1"70,8 1 51,0 0 13,-7 4 0,7-4-19,0-1-30,0 5-50,0-5-65,0 1-70,0 4-57,7-5-42,-7 1-19,8 0-12,0-1-2,7 1 2,-7 0 16,8 0 14,-9-1 12,9 1 21,1-1 12,-3 5 9,-6-5 4,8 5 4,0 5 1,-1-5-4,-6 5-2,6 4 3,1-5 1,-9 4-1,1 5-5,0 1-8,-8 3-14,8 1-16,-8 0-24,-8 3-19,8-3-16,-8 8-13,0-3-8,-8-2-7,1 2-4,8-2-2,-9 1 0,-1-4 0,3-1-2,5-3 0,-6-1-1,8 0 0,-2-4 0,1 0 0,1-5 0,-2 1-1,9-1-1,-7-4-4,7 4-5,0-4-5,7-4-2,-7 4-2,9-4 1,6-1 2,-6-4 6,5 0 4,3 5 1,6-5 4,1 5 2,-2-4 0,-6 3-2,15 0 2,-7 1-2,-8 4 1,7 0-2,-8 0 1,9 0 2,-17 4-2,9 1 7,-8 4 0,1-1 5,-9 5 5,-9 1 6,9 3 10,-15 1 4,6 4 5,-6-5 0,-8 6-2,-1-2-4,1 2-7,-1-6-7,1 0-7,-1 1-4,2-5-10,-2-4-20,1 4-35,6-8-102,-6-1-139,-1-4-200,1 0-221,8-9-180,-1 0-72,-8 1 45,1-5 111,-1 4 184,9 0 218</inkml:trace>
          <inkml:trace contextRef="#ctx0" brushRef="#br0" timeOffset="19321.3551">10571 351 118,'8'0'253,"8"4"41,-1 1 36,1 4 43,0 4 31,7 4 21,-8 5 4,9 0-3,-1 9-20,1 0-23,7-1-16,-7 10-4,7 4-12,0 0-29,1 9-34,-10-1-45,10 6-46,-8 3-52,7 5-43,-16 0-28,8 0-22,-6 5-17,-10-1-12,2 0-10,-9 0-4,-9 1-4,2-1-5,-10-4-16,2-4-28,-8-5-61,-8 0-105,-1 0-114,-7-8-145,0-5-159,-7 0-134,-1-10-87,-1-3 14,1-4 68,0-5 123,-7-10 159</inkml:trace>
        </inkml:traceGroup>
        <inkml:traceGroup>
          <inkml:annotationXML>
            <emma:emma xmlns:emma="http://www.w3.org/2003/04/emma" version="1.0">
              <emma:interpretation id="{F1E45AC1-E049-4666-B9A7-B2CA8D72E3E1}" emma:medium="tactile" emma:mode="ink">
                <msink:context xmlns:msink="http://schemas.microsoft.com/ink/2010/main" type="inkWord" rotatedBoundingBox="15222,6589 15262,7273 14800,7300 14761,6615"/>
              </emma:interpretation>
              <emma:one-of disjunction-type="recognition" id="oneOf5">
                <emma:interpretation id="interp25" emma:lang="en-US" emma:confidence="0.5">
                  <emma:literal>2</emma:literal>
                </emma:interpretation>
                <emma:interpretation id="interp26" emma:lang="en-US" emma:confidence="0">
                  <emma:literal>1</emma:literal>
                </emma:interpretation>
                <emma:interpretation id="interp27" emma:lang="en-US" emma:confidence="0">
                  <emma:literal>Z</emma:literal>
                </emma:interpretation>
                <emma:interpretation id="interp28" emma:lang="en-US" emma:confidence="0">
                  <emma:literal>.</emma:literal>
                </emma:interpretation>
                <emma:interpretation id="interp29" emma:lang="en-US" emma:confidence="0">
                  <emma:literal>z</emma:literal>
                </emma:interpretation>
              </emma:one-of>
            </emma:emma>
          </inkml:annotationXML>
          <inkml:trace contextRef="#ctx0" brushRef="#br0" timeOffset="20543.6371">11180-14 184,'0'0'326,"0"0"45,0-5 8,0 5-50,0-4-56,9 0-35,-2-5-16,1 1-14,0-1-17,0-1-17,-1-3-17,2 5-24,-2-1-34,8-4-23,-6 4-13,6 0-9,-7 0-3,7 1-4,-6-1-1,6 4-4,-8-4-9,9 5-10,1 0-3,-10-1 0,9 5 7,-8 0 9,7 0 16,-7 5 24,7 3 20,-6 10 13,-2-5 6,1 14 4,-8-5-9,0 9-13,0-1-14,-8 5-16,8 1-11,-7-1-13,-2 0-6,2 0-7,-9 0-7,8-4-1,-7 4-3,6-4-4,-5-5-1,-3 1 0,1-1-2,1-4-2,-1-5-2,1 1-1,7 0-2,-7-5-3,6 0 2,2-4-2,-1-5 4,1 5 1,-2-5 7,9 1 4,-7-5 3,7 0 2,0 0-1,0-5-1,0 1-6,0 0-3,0-5-5,7 5-6,-7-1 0,9 1-1,-9 0 1,7-1 0,8 5 0,-6-5 2,6 5 1,1 5 1,0 0 0,6-5-5,-6 8 1,8-3 1,-8-1-3,7 0-1,0 1-2,1-1-3,-8-4-36,7 4-78,1 1-91,-9-5-146,8 0-165,-7 0-166,8 0-82,-9 0 14,8-5 61,-6 5 125,-3-4 158</inkml:trace>
        </inkml:traceGroup>
      </inkml:traceGroup>
      <inkml:traceGroup>
        <inkml:annotationXML>
          <emma:emma xmlns:emma="http://www.w3.org/2003/04/emma" version="1.0">
            <emma:interpretation id="{79A43EF0-EB73-4C91-A3E7-18BF7D0B915B}" emma:medium="tactile" emma:mode="ink">
              <msink:context xmlns:msink="http://schemas.microsoft.com/ink/2010/main" type="line" rotatedBoundingBox="3414,10087 8386,8400 8807,9640 3834,11327"/>
            </emma:interpretation>
          </emma:emma>
        </inkml:annotationXML>
        <inkml:traceGroup>
          <inkml:annotationXML>
            <emma:emma xmlns:emma="http://www.w3.org/2003/04/emma" version="1.0">
              <emma:interpretation id="{B8B60E92-304B-474D-9AB3-AC8B50ACF71D}" emma:medium="tactile" emma:mode="ink">
                <msink:context xmlns:msink="http://schemas.microsoft.com/ink/2010/main" type="inkWord" rotatedBoundingBox="3414,10087 8386,8400 8807,9640 3834,11327">
                  <msink:destinationLink direction="with" ref="{396971AA-1EDF-4B3D-BBC1-79F87B865A94}"/>
                </msink:context>
              </emma:interpretation>
              <emma:one-of disjunction-type="recognition" id="oneOf6">
                <emma:interpretation id="interp30" emma:lang="en-US" emma:confidence="0.5">
                  <emma:literal>of</emma:literal>
                </emma:interpretation>
                <emma:interpretation id="interp31" emma:lang="en-US" emma:confidence="0.5">
                  <emma:literal>oxford f</emma:literal>
                </emma:interpretation>
                <emma:interpretation id="interp32" emma:lang="en-US" emma:confidence="0">
                  <emma:literal>oof</emma:literal>
                </emma:interpretation>
                <emma:interpretation id="interp33" emma:lang="en-US" emma:confidence="0">
                  <emma:literal>odd</emma:literal>
                </emma:interpretation>
                <emma:interpretation id="interp34" emma:lang="en-US" emma:confidence="0">
                  <emma:literal>odds</emma:literal>
                </emma:interpretation>
              </emma:one-of>
            </emma:emma>
          </inkml:annotationXML>
          <inkml:trace contextRef="#ctx0" brushRef="#br0" timeOffset="48235.4336">676 4149 179,'0'-17'220,"-7"3"-4,-1-3 7,1 4 24,-9-5 46,0 5 42,1 4 32,-1 0 14,-8 1-9,1 3-17,-1 5-23,0 0-16,-7 5-7,8 3 4,-1 5-2,-7 5-15,16 4-30,-8 4-45,7 1-54,8 0-48,1-2-45,-2 6-30,18-9-21,-2 5-10,8-6-6,1-3-5,8 0-5,7-10-10,0-8-7,1-4-8,7-5-10,-8-4-3,1-9 1,-10-4 9,10-5 8,-17-4 10,-6-5 9,-9-4 6,0 1 8,-16-6 8,-8 5 12,1 0 17,-16 1 15,0 3 12,-9 0 2,-6 9-5,7 5-8,-8-1-18,8 10-25,-8-1-58,10 1-148,-3 8-199,9 1-274,8 3-219,7 5-105,1 5-17,8 3 108,-1 5 176,8 5 264</inkml:trace>
          <inkml:trace contextRef="#ctx0" brushRef="#br0" timeOffset="46312.5027">372 3397 74,'-32'-4'295,"17"0"53,-8 4 30,7-4-48,8 4-33,1 0-4,-2 0 9,18 0 18,6 0 38,8 0 49,1 0 50,23 0 14,0 0-23,8-5-36,15 5-58,8 0-68,0-5-74,8-4-64,8 1-43,-1-1-30,2 1-19,6-6-17,-15 1-11,-1 0-8,-14 0-5,0-1-7,-17 5-9,-6 1-15,-3-1-25,-12 0-63,-10 5-132,-8-1-154,-6 5-206,-9-4-185,0 4-147,-9 4-30,-6 5 85,-8 5 129,-1-2 197</inkml:trace>
          <inkml:trace contextRef="#ctx0" brushRef="#br0" timeOffset="46562.3493">1317 3551 327,'0'0'510,"-7"4"87,0 1 70,-2 4-31,-6 4-32,-1 4-35,0 6-47,-7 3-41,7 5-44,-7 4-68,7-4-92,-7 8-102,0 1-68,7-5-44,-1 1-28,-6-2-17,15-3-18,-6 0-31,-3-9-66,10 0-134,-9 0-172,8-9-225,0 0-206,0-4-115,8-9-9,-7 0 95,7-9 149,-8-4 214</inkml:trace>
          <inkml:trace contextRef="#ctx0" brushRef="#br0" timeOffset="46739.875">981 3679 308,'0'-13'504,"8"4"105,0 4 114,0 5 16,8 5-1,8 4-53,-2-1-68,10 10-63,-1 0-84,8 3-123,8 2-106,0-2-77,0-3-55,0 0-58,8-1-69,-8-3-100,-9-1-200,9-5-305,-8 1-284,-7-5-136,-1 1-42,-7 4 41,-1-4 165,-8-1 288</inkml:trace>
          <inkml:trace contextRef="#ctx0" brushRef="#br0" timeOffset="47541.2872">2490 2967 175,'-8'-5'457,"1"1"88,-2-5 66,1 4-33,1 1-89,7 0-100,-7 0-73,14-1-36,0 1-18,1 0 2,8-1 2,-8 0-8,8 1-22,7 4-32,-8-5-33,1 5-35,8 0-26,-8 0-20,-9 5-20,8-5-13,-6 4-7,-2-4-7,1 5-7,-8 0-5,0-1-4,-8 5-6,1-5-6,-2 0-7,2 0 0,-8 1 0,6-1-1,2-4-2,-9 0 1,8 0 0,1 0-4,-2 0 0,9-4-2,-7 4 2,7-5-2,0 1 0,0-4 0,7-1-3,2 0 1,-2 0 0,9 0 0,-8 1 0,8-1 0,-1 5 1,1-5 1,-1 4-1,1 0 2,0 1 2,-1 4 4,-8 0 4,9 0 5,1 4 4,-10 1 2,0 0 2,-7 4-1,9 4-3,-9-1-1,-9 7-4,2-2-3,0 0-1,-10 1-1,1 4-1,-6-4-2,-2 3 1,1-3 4,-1-4 8,1-2 6,-1-7 4,1-1 7,-1 0 1,1-8-4,8-5-8,-2-8-6,3-5-7,5-9-6,1-4-4,8-9-3,0 0-6,0-8-15,0-1-22,8 4-37,1-4-102,-2 9-149,0 1-204,1 3-209,1 5-180,-2 4-69,1 5 44,0 3 120,-8 11 194,8-1 215</inkml:trace>
          <inkml:trace contextRef="#ctx0" brushRef="#br0" timeOffset="49307.1346">3990 2900 56,'8'-12'193,"-8"3"16,-8-4-24,1-5-11,-1 5 5,0-5 28,-7 5 36,-9-4 36,1 3 31,-1 1 21,-7 0 4,0 9-13,-1-5-12,1 9-6,0 0-5,-9 4 2,9 5 9,8 4 1,-8 5-19,7 3-36,0 2-43,10 3-51,5 5-49,9-5-40,0 5-26,9 0-18,5-1-11,10-3-7,0-1-4,-1-4-3,8-9-2,9 1-2,-2-10 0,-7-4 2,9-4-1,-2-6-4,2-7-1,-9-5 0,0 0 3,-7-9-2,-8-4 3,-1 0 5,-15-9 6,0 0 3,-15-4 2,-1-5 4,-8 1 1,-7-2-1,0 1-2,-9 5-5,9 0-6,-7-1-23,-2 5-75,2 0-135,-2 5-181,2 0-227,7-1-221,-2 5-102,2-1 12,8 11 98,-8-6 163,7 9 219</inkml:trace>
          <inkml:trace contextRef="#ctx0" brushRef="#br0" timeOffset="50070.0909">4968 2184 10,'-8'-18'224,"-8"1"65,0 4 38,1-5 51,-9 1 52,1 8 33,-1-4 22,1 3 8,-1 6-10,-7 0-21,8 4-26,-8 4-35,7 5-41,-7 5-52,15 7-61,-8 2-58,9-2-52,7 10-28,0 4-15,1 0-10,14 5-9,-7 4-9,8 4-12,0 0-10,7 1-10,-6-1-10,6 0-7,-6 1-8,5-1-4,-6 1-3,1-5-3,-2-1-12,0-3-25,2-4-40,-1-1-92,-8-5-140,7-7-175,-7-2-207,9-7-183,-9-5-92,7-5 22,1-13 102,-8-4 156,7-5 207</inkml:trace>
          <inkml:trace contextRef="#ctx0" brushRef="#br0" timeOffset="50250.6083">4631 2593 241,'-16'-9'438,"9"4"77,-1 1 76,8 0-25,0 4-33,8 4-26,8-4-26,8 4-36,7-4-51,7 0-69,2 0-85,-2-4-86,2 0-82,7 0-111,-9-5-122,2 0-146,-9 0-189,0 5-181,-7-5-142,-1 0-8,-8 5 51,-6 4 113,-2 0 171</inkml:trace>
        </inkml:traceGroup>
      </inkml:traceGroup>
    </inkml:traceGroup>
    <inkml:traceGroup>
      <inkml:annotationXML>
        <emma:emma xmlns:emma="http://www.w3.org/2003/04/emma" version="1.0">
          <emma:interpretation id="{8BCC8DE0-3A2E-4BF2-9554-00515271C427}" emma:medium="tactile" emma:mode="ink">
            <msink:context xmlns:msink="http://schemas.microsoft.com/ink/2010/main" type="paragraph" rotatedBoundingBox="7395,9893 8851,10183 8642,11232 7186,109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39EFFFE-7BB5-430C-ACBE-482DE656A49D}" emma:medium="tactile" emma:mode="ink">
              <msink:context xmlns:msink="http://schemas.microsoft.com/ink/2010/main" type="line" rotatedBoundingBox="7395,9893 8851,10183 8642,11232 7186,10943"/>
            </emma:interpretation>
          </emma:emma>
        </inkml:annotationXML>
        <inkml:traceGroup>
          <inkml:annotationXML>
            <emma:emma xmlns:emma="http://www.w3.org/2003/04/emma" version="1.0">
              <emma:interpretation id="{E210D4CE-A0A4-4B32-88D3-EDB9659B5C6B}" emma:medium="tactile" emma:mode="ink">
                <msink:context xmlns:msink="http://schemas.microsoft.com/ink/2010/main" type="inkWord" rotatedBoundingBox="7395,9893 8851,10183 8642,11232 7186,10943"/>
              </emma:interpretation>
              <emma:one-of disjunction-type="recognition" id="oneOf7">
                <emma:interpretation id="interp35" emma:lang="en-US" emma:confidence="0.5">
                  <emma:literal>of</emma:literal>
                </emma:interpretation>
                <emma:interpretation id="interp36" emma:lang="en-US" emma:confidence="0.5">
                  <emma:literal>of y</emma:literal>
                </emma:interpretation>
                <emma:interpretation id="interp37" emma:lang="en-US" emma:confidence="0">
                  <emma:literal>off</emma:literal>
                </emma:interpretation>
                <emma:interpretation id="interp38" emma:lang="en-US" emma:confidence="0">
                  <emma:literal>oof</emma:literal>
                </emma:interpretation>
                <emma:interpretation id="interp39" emma:lang="en-US" emma:confidence="0">
                  <emma:literal>one</emma:literal>
                </emma:interpretation>
              </emma:one-of>
            </emma:emma>
          </inkml:annotationXML>
          <inkml:trace contextRef="#ctx0" brushRef="#br0" timeOffset="50797.6968">3748 3437 127,'-7'0'279,"7"0"62,7 0 31,-7 4 21,15 1 17,1-1 11,8 0 12,14 1 4,2-1-13,7-4-15,8 0-11,7 0-19,8 0-36,9-4-47,6-1-62,2-3-64,-1-1-58,-1 1-47,2-2-28,-9-3-19,-8 4-12,-7 1-16,-9-1-46,-6 0-91,-10 4-102,-7 1-120,1 0-167,-17 8-167,1 0-133,-16 5-3,0 5 52,-16-1 95,1 9 156</inkml:trace>
          <inkml:trace contextRef="#ctx0" brushRef="#br0" timeOffset="51361.1887">4584 4228 55,'8'-8'239,"0"-1"47,-8 4 2,8-4 4,-8 1 5,7-1 3,-7 1-11,0-2-17,0-3-22,0 4-32,0-8-36,0 3-30,-7-3-20,-1 0-16,0-1-6,0-4 4,-15 4 15,8-4 22,-9 5 30,1-1 33,-8 5 35,7 0 27,-8 4 8,-7 4-10,8 5-26,0 5-36,-8 4-47,8 4-47,0 0-39,-1 5-26,9-1-16,0 1-13,6 4-10,10 0-7,-2 4-1,2-4-5,7 0-1,0 0-1,7-4-2,9-1-4,1 1-3,-2-9-5,8 0-6,1-5-9,7-4-9,-8-9-8,8 0-4,1-8-1,-1-5 3,0-5 5,-7-4 7,-9 1 11,8-10 11,-14 1 6,-1-5 4,-8 0 4,-8-5 4,-8 5 1,0-4-1,-6 4 3,-11 4 3,2-4 3,-7 10 5,-2 3 6,2 0 3,-9 5 0,7 3-3,1 6-4,8-1-6,-1 9-11,9-4-39,0 5-106,7 4-125,0-1-158,9 0-174,-1 10-166,16 0-110,-1 3 27,2 1 82,6 4 137,1 0 164</inkml:trace>
          <inkml:trace contextRef="#ctx0" brushRef="#br0" timeOffset="51778.0738">4702 3609 42,'8'4'360,"-1"1"74,-7 3 64,9 5 2,-9 5-50,7 4-58,1 4-54,-1 0-40,9 1-38,0-1-43,8 1-42,-2-6-44,2 2-39,8-2-33,-10-7-25,11-1-16,-10-4-11,-1-1-3,2-8-4,0 0-5,-8-4-3,-1-9-1,-7 5 2,0-6-1,-8-8 1,0 5 3,0-10 5,0 0 0,-8 1 12,0 0 31,0 0 56,1 3 63,7 2 48,-8 7 40,8 1 13,-8 0-8,8 9-32,0 4-45,8 0-37,-8 13-32,8 0-22,7 9-17,-7 4-21,0 5-16,8 4-13,-9 5-8,9 0-3,-8 3-7,-8 1-8,7 5-28,-7-1-98,-7 1-162,-1-1-237,0 1-244,-7 3-174,-9 1-68,1-1 47,-17 1 133,2 0 223</inkml:trace>
        </inkml:traceGroup>
      </inkml:traceGroup>
    </inkml:traceGroup>
    <inkml:traceGroup>
      <inkml:annotationXML>
        <emma:emma xmlns:emma="http://www.w3.org/2003/04/emma" version="1.0">
          <emma:interpretation id="{4D6CDC66-D790-4814-A9B7-67116F56C964}" emma:medium="tactile" emma:mode="ink">
            <msink:context xmlns:msink="http://schemas.microsoft.com/ink/2010/main" type="paragraph" rotatedBoundingBox="4595,12095 20924,7331 22286,11997 5956,167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773FC2-1D28-4737-B25B-6D4F2F26A393}" emma:medium="tactile" emma:mode="ink">
              <msink:context xmlns:msink="http://schemas.microsoft.com/ink/2010/main" type="line" rotatedBoundingBox="4595,12095 19329,7796 20018,10158 5284,14457"/>
            </emma:interpretation>
          </emma:emma>
        </inkml:annotationXML>
        <inkml:traceGroup>
          <inkml:annotationXML>
            <emma:emma xmlns:emma="http://www.w3.org/2003/04/emma" version="1.0">
              <emma:interpretation id="{C70FEABE-958A-46CF-A191-0CB1927E51B4}" emma:medium="tactile" emma:mode="ink">
                <msink:context xmlns:msink="http://schemas.microsoft.com/ink/2010/main" type="inkWord" rotatedBoundingBox="4662,12325 5175,12175 5465,13170 4952,13320"/>
              </emma:interpretation>
              <emma:one-of disjunction-type="recognition" id="oneOf8">
                <emma:interpretation id="interp40" emma:lang="en-US" emma:confidence="0.5">
                  <emma:literal>d</emma:literal>
                </emma:interpretation>
                <emma:interpretation id="interp41" emma:lang="en-US" emma:confidence="0">
                  <emma:literal>.</emma:literal>
                </emma:interpretation>
                <emma:interpretation id="interp42" emma:lang="en-US" emma:confidence="0">
                  <emma:literal>°</emma:literal>
                </emma:interpretation>
                <emma:interpretation id="interp43" emma:lang="en-US" emma:confidence="0">
                  <emma:literal>o</emma:literal>
                </emma:interpretation>
                <emma:interpretation id="interp44" emma:lang="en-US" emma:confidence="0">
                  <emma:literal>@</emma:literal>
                </emma:interpretation>
              </emma:one-of>
            </emma:emma>
          </inkml:annotationXML>
          <inkml:trace contextRef="#ctx0" brushRef="#br0" timeOffset="94347.3481">1802 6180 43,'0'0'160,"0"0"-24,0 0-18,8-4-13,-8 0-3,0 4-3,0-5-1,-8 1 0,8 4 0,0-5-6,0 5-5,0-4-5,0 4-5,0 0-1,0-5 2,0 5 7,0-4 2,0 4-3,0-4-8,0-1-14,-7 1-14,7 0-18,-9-1-5,2-4 14,-1 0 19,-8 5 19,0-5 21,1 5 22,-1 0 8,-7-1-2,-1 5-6,-7-4-2,7 4-6,-7 4-7,0 1 0,0-1-6,-1 4-8,10 1-9,-10 5-8,8-5-11,2 4-13,-2 4-10,8 1-7,0-1-8,8 10-5,1-1-4,7 1-4,0-1-4,0 4-4,0-3-2,7-1-1,10 1-1,-10-5 3,9-4 2,8-1 4,-9-4-1,8 1 0,1-10 0,-1 0 0,8-8-1,-7 0 1,-1-10-3,8 1-3,-7-9 0,0-5 0,-1-3-5,-8-1-2,1-4 3,-8-5-1,0-4 0,-8 0-1,0 0 3,-8 0 1,0-4-1,-8 4 3,-8 0 3,2 5-2,-1-1 0,-1 1 0,0 3 1,-7 5-1,8-3-3,-1 3 2,-7 4-2,8 5 0,-1-4-3,8 8-3,1-4-20,-1 5-54,0-1-101,1 5-134,8 0-132,-2 0-129,9 0-49,9-5 17,-9 5 81,14 0 125</inkml:trace>
        </inkml:traceGroup>
        <inkml:traceGroup>
          <inkml:annotationXML>
            <emma:emma xmlns:emma="http://www.w3.org/2003/04/emma" version="1.0">
              <emma:interpretation id="{376225D2-95E9-434B-854D-0F76F0CBAAA3}" emma:medium="tactile" emma:mode="ink">
                <msink:context xmlns:msink="http://schemas.microsoft.com/ink/2010/main" type="inkWord" rotatedBoundingBox="6188,11802 8853,11449 9017,12694 6353,13046"/>
              </emma:interpretation>
              <emma:one-of disjunction-type="recognition" id="oneOf9">
                <emma:interpretation id="interp45" emma:lang="en-US" emma:confidence="0.5">
                  <emma:literal>(a-try</emma:literal>
                </emma:interpretation>
                <emma:interpretation id="interp46" emma:lang="en-US" emma:confidence="0">
                  <emma:literal>(o-try</emma:literal>
                </emma:interpretation>
                <emma:interpretation id="interp47" emma:lang="en-US" emma:confidence="0">
                  <emma:literal>(an-try</emma:literal>
                </emma:interpretation>
                <emma:interpretation id="interp48" emma:lang="en-US" emma:confidence="0">
                  <emma:literal>(on-try</emma:literal>
                </emma:interpretation>
                <emma:interpretation id="interp49" emma:lang="en-US" emma:confidence="0">
                  <emma:literal>(Kin-try</emma:literal>
                </emma:interpretation>
              </emma:one-of>
            </emma:emma>
          </inkml:annotationXML>
          <inkml:trace contextRef="#ctx0" brushRef="#br0" timeOffset="96536.5705">3967 5512 50,'8'0'277,"-8"-4"41,8 4 72,-1 0-7,1-5-14,0 5-14,7-4 2,1-1-14,8 1-54,-8 0-66,6-1-67,2 1-54,0-5-38,7 5-30,-8-5-14,1 4-13,-1 1-6,1-5-3,-8 5-4,-1 0-39,1-1-105,-1 1-141,1 4-138,-9-5-122,-7 1-66,9 4 5,-9 0 87,0 0 130</inkml:trace>
          <inkml:trace contextRef="#ctx0" brushRef="#br0" timeOffset="96737.5484">4170 5305 39,'0'5'328,"-7"-1"107,7 0 113,0 10 16,7-1 18,-7 0-1,0 0-30,8 5-65,-8-1-91,8 1-88,0 0-83,-8-1-77,7 1-63,2-1-52,-9 1-86,7-5-99,1 0-127,0 0-183,0-3-181,-8-2-139,7 1-17,1-5 46,0 1 97,7-5 169</inkml:trace>
          <inkml:trace contextRef="#ctx0" brushRef="#br0" timeOffset="97117.5324">4499 5266 107,'7'-9'239,"-7"-4"46,8 4 4,0-4-7,0-5 1,-1 1 17,2 3 15,6-3-10,-8 4-25,9-1-32,0-3-28,-1 4-32,1 4-28,8 0-2,-9 0 3,1 1 21,0 3 37,-1 5 49,-6 5 31,-2-1-1,1 9-17,-8 5-36,0 4-54,-8 0-60,8 8-46,-7 1-28,-9 0-15,8 4-9,-1 0-4,-5-4-6,14 0-6,-9 0-7,1 0-2,8-1-2,0-3-1,0-1-3,8-4 0,1 0 3,-2-4 2,9-1-1,-8 1-2,8-5 0,-1-4-4,1-1-5,-1-3-6,1-1-24,0 1-82,-1-5-128,1-5-148,-1 1-201,-7-1-189,7-3-129,-6-1 0,6-4 87,-8-5 126,2 5 193</inkml:trace>
          <inkml:trace contextRef="#ctx0" brushRef="#br0" timeOffset="97529.4779">4937 5209 63,'0'-13'379,"0"4"86,-9 0 97,9 9 40,0 0-19,0 4-27,9 5-20,-9 4-15,7 5-55,0 0-66,10-1-82,-10 5-85,9 0-73,-1-5-69,1 1-44,0 0-28,7-5-15,-7 0-12,0-4-8,7-5-32,-8 1-54,1-5-57,8-5-56,-9 1-44,-6-5-32,5-4 6,3-5 32,-10 1 43,-7-5 48,7 0 40,-7-5 36,0 1 22,0 4 21,0-4 16,-7 8 15,7 5 11,-7-5 7,7 9 17,0 1 42,0 3 60,0 5 53,0 5 52,7 3 45,-7 6 33,7-1-8,2 4-36,-1 6-38,-1 3-40,2 0-39,6 0-37,-7 5-24,7 0-16,1 0-11,-8 0-9,8 4-9,-9 0-6,1-4-11,0 4-6,0 0-9,-16 0-6,0 0-9,0 1-13,-8-1-32,1 0-111,-8 0-150,-8 0-228,-2-4-258,2 0-154,-7 0-51,-2-9 63,2 0 126,-9-10 219</inkml:trace>
          <inkml:trace contextRef="#ctx0" brushRef="#br0" timeOffset="95681.3507">2811 4993 193,'0'5'288,"-9"-1"56,2 9 33,-10 5 41,3 4 34,-3 8 25,10 1 21,-17 9 18,17 4-9,-9 4-36,8 5-47,1-5-54,-2 1-72,2 3-91,7-3-77,7-5-54,2 4-33,-2-8-19,8-1-12,1 1-9,1-9-11,6-1-45,-8-3-104,9-1-111,-1-8-135,1-1-193,-1-4-179,1-4-103,-1-4 26,1-5 71,-2-5 113,-6 1 186</inkml:trace>
          <inkml:trace contextRef="#ctx0" brushRef="#br0" timeOffset="158720.502">2982 5446 87,'0'0'210,"0"-4"11,0-1-18,0 5-6,0 0 19,0 0 30,0 5 31,9 3 26,-2 1 16,-7 0-4,7 4-18,2 5-36,-1 0-36,-1-1-32,9 5-14,-8 4-12,8-4-10,-9 5-2,1 4-10,8-5-12,-9 5-24,1 0-22,8 3-23,-9-7-22,2 4-20,-2-5-10,1 1-14,-8-6-29,8-3-60,-8 0-84,8-6-113,-8 2-138,7-1-131,-7-8-115,0-1-22,8 0 35,-8-4 94,0-4 124</inkml:trace>
          <inkml:trace contextRef="#ctx0" brushRef="#br0" timeOffset="158957.8818">3271 5675 6,'0'0'210,"0"4"38,-8 5-5,8 0-8,0 4-10,-7 0-11,7 0-20,-7 5-29,-2-5-34,9 4-36,-8-3-31,8-5-29,-7 4-30,7-5-55,-9-3-66,9 4-70,0-5-76,0-4-74,0 0-26,0-4 23,-7 0 47</inkml:trace>
          <inkml:trace contextRef="#ctx0" brushRef="#br0" timeOffset="159100.5167">3225 5727 54,'7'4'155,"1"6"-9,1-1-18,-2 4-18,0-5-20,1 1-19,1 5-20,5-6-17,-5 1-15,-1 0-10,8-1-16,-9-3-41,1 4-60,-1-9-52,9 0-27,-8 0-14</inkml:trace>
          <inkml:trace contextRef="#ctx0" brushRef="#br0" timeOffset="159235.1582">3405 5758 132,'0'0'224,"0"-4"-4,-9 4-5,9-4-12,-7 4-22,7-5-31,-8 5-37,0 0-47,8 0-68,-8-4-72,8 4-79,-7-5-88,-2 0-46,9 5-13,-7 0 21</inkml:trace>
          <inkml:trace contextRef="#ctx0" brushRef="#br0" timeOffset="96301.6887">3280 5442 245,'0'-9'287,"7"0"68,-7 5 19,7 4 25,2 0 17,6 4 34,1 5 34,-1 4-9,1-4-55,8 4-72,-8 5-65,6-1-68,2-3-69,-8 3-59,7-4-41,-6 1-32,-3-6-28,3 1-79,-3 0-104,3-1-168,-1-3-180,-9-5-166,8 4-77,1-8 22,-8 4 76,8-5 153</inkml:trace>
        </inkml:traceGroup>
        <inkml:traceGroup>
          <inkml:annotationXML>
            <emma:emma xmlns:emma="http://www.w3.org/2003/04/emma" version="1.0">
              <emma:interpretation id="{37C94F89-879D-478C-9A89-544526ED852F}" emma:medium="tactile" emma:mode="ink">
                <msink:context xmlns:msink="http://schemas.microsoft.com/ink/2010/main" type="inkWord" rotatedBoundingBox="12213,9873 15774,8833 16205,10311 12644,11350">
                  <msink:destinationLink direction="with" ref="{0767AC2D-1623-4F14-AE9E-5482A61E6958}"/>
                </msink:context>
              </emma:interpretation>
              <emma:one-of disjunction-type="recognition" id="oneOf10">
                <emma:interpretation id="interp50" emma:lang="en-US" emma:confidence="0.5">
                  <emma:literal>9372=26×+24}]//</emma:literal>
                </emma:interpretation>
                <emma:interpretation id="interp51" emma:lang="en-US" emma:confidence="0">
                  <emma:literal>9372=26×+24}}//</emma:literal>
                </emma:interpretation>
                <emma:interpretation id="interp52" emma:lang="en-US" emma:confidence="0">
                  <emma:literal>9372=262×+24}]//</emma:literal>
                </emma:interpretation>
                <emma:interpretation id="interp53" emma:lang="en-US" emma:confidence="0">
                  <emma:literal>9372=262×+24}}//</emma:literal>
                </emma:interpretation>
                <emma:interpretation id="interp54" emma:lang="en-US" emma:confidence="0">
                  <emma:literal>9372=262×+24)]//</emma:literal>
                </emma:interpretation>
              </emma:one-of>
            </emma:emma>
          </inkml:annotationXML>
          <inkml:trace contextRef="#ctx0" brushRef="#br0" timeOffset="193768.6638">8820 3767 126,'9'0'279,"-2"0"54,9-5 18,8 1 3,-9 0-4,1-5-9,7 0-23,-8 4-36,1-3-61,-1 3-60,1-3-54,-8 3-42,8-4-29,-9 5-20,2-1-11,-2 1-16,1 0-32,-1-1-51,-7 5-77,9-4-83,-9 4-82,0 0-77,7-4-66,-7 4 0,8 0 48,8 0 70</inkml:trace>
          <inkml:trace contextRef="#ctx0" brushRef="#br0" timeOffset="194004.0348">9054 4048 175,'-7'9'249,"-1"-1"30,1 2-20,7-2-17,0 1-2,7 0 23,8-5 28,9 5 7,-1-9-21,1 4-44,7-4-49,1-4-52,7-1-54,-8 1-51,8-5-99,0 5-141,-7-9-160,7 4-118,-8-4-61,0-5-15,1 1 63,-1-1 118</inkml:trace>
          <inkml:trace contextRef="#ctx0" brushRef="#br0" timeOffset="194375.551">9891 3397 100,'-8'-12'300,"8"-2"35,0-4 37,8 1-44,0 3-46,-1-7-25,9 3-9,1 0-1,5 1-11,1-5-22,10 9-25,-2-5-28,7 9-22,-7 0-21,1 9-4,-1 5 24,-7 8 38,0 5 53,-10 8 49,-5 9 39,-1 9 8,-16 0-19,8 9-38,-16 0-49,9 0-48,-10 0-43,1-5-27,9 4-19,-1-8-17,1 0-19,7-4-16,0-10-11,7 1-16,8-4-19,1-5-29,1-9-56,14 0-123,-8-13-129,16-4-178,-8-5-172,8-9-158,8-8-65,-8 0 58,8-5 96,-7-5 165,-2-3 175</inkml:trace>
          <inkml:trace contextRef="#ctx0" brushRef="#br0" timeOffset="234761.6093">10673 2540 7,'-8'-9'203,"8"1"31,0 3-10,0-3-5,-8 3 4,8 5 12,0-4 9,0 4 0,-8 0-3,1 4-3,7 5-2,-9 8-2,2 6 3,-1-2 19,0 15 17,-7-1 20,7 9 24,-8 4 23,0 9 3,9 4-18,-10 10-30,3-1-45,6 5-60,-1 0-58,2-1-45,7 2-26,7-7-19,2 2-13,6-5-7,9-4-9,-1-1-5,8-8-6,9-5-4,-2-4-20,9-4-61,8-9-128,0-5-152,-1-4-213,1-5-211,0-4-137,-9-4-24,2 0 86,-9 0 128,0-5 204</inkml:trace>
          <inkml:trace contextRef="#ctx0" brushRef="#br0" timeOffset="194575.0185">11009 2976 71,'7'-23'385,"9"6"141,-1 8 121,-6 9 81,-1 9 58,-1 13-10,-7 8-82,0 10-108,-7 4-115,-1 9-141,-1-1-124,-6 6-78,-1-1-51,1 0-34,-1 0-32,0-4-43,1-5-84,-1-4-143,-7-4-171,8-1-210,-1-7-190,0-7-116,8-7 1,-8 0 98,9-14 147,-1-8 197</inkml:trace>
          <inkml:trace contextRef="#ctx0" brushRef="#br0" timeOffset="194764.5111">10822 3156 96,'7'-36'301,"-7"5"66,8 10 100,-8 3 22,7 9 11,2 9 21,6 4 33,1 10 4,0 8-56,-1 9-70,8-1-76,1 5-77,7 1-81,0 4-68,1-5-54,7-1-45,-8-3-59,8 1-104,0-7-113,0-6-150,0-2-181,0-9-175,0-3-101,1-1 20,-9-8 69,0-5 125,0 0 172</inkml:trace>
          <inkml:trace contextRef="#ctx0" brushRef="#br0" timeOffset="194981.9459">11868 3235 350,'0'4'511,"8"1"87,-8-1 72,16-4-42,-9 5-86,10-5-82,6 0-63,8 0-62,0-5-52,0 1-64,0-5-64,9 0-55,-2-4-49,2 0-59,0-1-103,-2-3-102,2 0-139,-9-2-154,0 2-142,0-5-111,-8 0 5,1 0 53,-8 0 113,-8 0 142</inkml:trace>
          <inkml:trace contextRef="#ctx0" brushRef="#br0" timeOffset="195162.4773">12290 2844 184,'-7'4'408,"7"9"123,0 5 69,0 8 43,0 1 35,0 8 1,7 0-62,2 0-86,-2 4-88,1 1-105,8 0-112,-9-1-95,1-4-69,8-4-98,-9 0-152,2-5-178,6-3-215,1-2-206,-1-8-137,1 1-14,8-10 94,-10-4 145,10 0 199</inkml:trace>
          <inkml:trace contextRef="#ctx0" brushRef="#br0" timeOffset="99431.9157">6648 4118 185,'-9'-9'226,"9"1"-10,0-5-21,0 4-9,0-5 3,9 1 12,-1 0 10,-1 0 9,2-5 8,6 5 3,1 0 1,-1 4-4,1-4-3,7 4-4,-8 5 3,1-5 20,0 9 35,8-4 45,-9 8 31,1 1 12,-9 3-11,10 5-36,-10 5-62,0 4-75,-7 0-60,-7 9-44,7-5-30,-7 9-18,-10-4-11,1 4-8,9-4-6,-8 4-3,-1-4 0,0-4-1,8-1-3,1-4 0,-2 0 0,2-9-4,-1 0-4,8-4-1,0 0-3,0-9 1,8 0 0,-1 0 3,2-5 4,-2 1 1,9 0 6,-1-1 1,1 1 0,-1 4 2,1-5 2,1 10-1,-3-5-2,10 4-3,0 5 0,-8 0-3,7-1-6,-8 1-23,9 5-115,-8-1-162,-1 0-277,1 0-257,0 5-132,-9-1-49,1 5 75,-8 0 142,0 5 269</inkml:trace>
          <inkml:trace contextRef="#ctx0" brushRef="#br0" timeOffset="98131.373">5288 4725 44,'0'-4'277,"0"4"34,0-5 37,8-4-32,0 5-23,-1-5 0,1 1 12,0-6 11,7 5-4,1 1-21,0-5-40,7-1-44,-7 5-40,7-4-29,1 5-18,-9-5-17,1 3-15,8 6-9,-17-5 7,9 5 22,-16 4 31,8 0 25,-8 0 19,0 9 5,-8-1-15,1 2-34,-9 7-41,-1 0-35,3 1-29,5 0-16,-6-1-7,8 1-4,-10-1-5,17-3-3,-7 3 1,7-4-1,0 1 1,7-1 0,10 0 3,-3-4 1,3-1 0,6 2 0,-8-2 1,9-3 0,-8 3-2,7 1 5,-8 0 9,1 0 15,-8 0 10,-1-1 9,-7 1 2,0 4-1,0-4-7,-7 4-18,-1 0-17,-8-4-48,-7 5-129,8-6-157,-9 1-250,1 0-237,6 0-121,-6-5-28,1 1 89,5-5 136,-6 4 238</inkml:trace>
          <inkml:trace contextRef="#ctx0" brushRef="#br0" timeOffset="98845.4653">6007 4716 90,'0'0'212,"7"0"26,2 0 42,-2 5 62,1-1 69,8 1 65,-1 3 47,1 5 48,8 1 23,-1 3-23,1 5-46,-1 5-54,-8 3-68,1 5-87,-1 9-95,-6-4-63,-2 8-45,-7 1-34,-7 3-27,-2 1-19,2 5-14,-1-6-12,-8 5-13,-7 0-19,8-4-40,-9-4-101,1-1-161,-1-4-230,0-5-253,-7-8-157,8 0-56,-1-13 54,1-1 135,8-8 217</inkml:trace>
          <inkml:trace contextRef="#ctx0" brushRef="#br0" timeOffset="179383.2727">5186 6176 77,'0'4'191,"0"-4"6,0 5-59,0-5-52,0 0-38,9 0-20,-2 0-11,9 0-4,-1-5-2,9 5 3,-1-4 6,1 0 7,-1-1 4,1 1 7,-1-5 10,0 4 11,9 1 11,-8-5 14,-2 5 19,1 0 12,10-5 10,-11 4 7,2-4-2,-1 0-5,1 1-7,-1-1-8,1 1-12,-1-6-15,1 1-12,-9 0-14,8-1-15,1 1-11,0 0-10,-1-4-8,1-1-4,-1 1-3,1-1-1,-9 0 1,8-4 1,1 0 7,-8 1 11,-1-2 4,1 2 5,0-6 4,-1 5 0,-8-4-3,2 4-3,6-5-2,-6 5-4,-2-4-3,0-1-3,-7 1-3,9 4-4,-9-4 4,8 4 7,-8 0 12,0-5 8,0 6 7,0 3 5,0-4 0,0 0-4,0 0-6,-8 0-4,8 4-3,-9-3-7,2-6-7,7 5-6,-7-4-6,-2 4-7,1-9-6,1 4-2,-2 1 0,2 0-1,-1 0 2,1-1-1,-2 1 2,2-1 0,-9 1 1,8 4 0,1 0 2,-9 0-3,8 4 0,-8-4 1,9 5-1,-9-1 0,1-4-1,-1 9 1,1-5 2,-1 5-2,0 0 0,1 0-2,-1 0 1,1 4 0,-9 0 1,8 0 2,-8 0 2,8 5 0,-6 0 0,-2-1 1,1 1-4,-1 4-1,1-4 0,-1 4-1,1 0-1,-1 0 1,0 0 0,-7 0 1,8 4 1,-1-4 3,1 4-2,0 1 1,0-1-2,-1 0 0,1 1-1,-1-1 0,1 1-1,-1 4 1,0-5 1,10 5 0,-10-5 1,0 5 0,1 0 0,-1 0-1,1-1 1,7 1 1,-15 4-1,7-4-1,0 0 1,2 4 1,-10 0-4,1 1 1,7-1 0,-7 4 0,0-4-1,0 5-2,8-1 4,-8 1 1,7 0-2,-8 4 2,10-5-2,5 5 2,-6 5-3,7-6 2,1 6 3,6 4-3,-6-1 5,15 6 0,-7-1 4,14 5 4,-7-1 6,8 0 8,8 10 7,-1-5 6,1 4 2,7 1 2,1-1 1,7-4-2,-7 4-4,7 1-5,0-1-7,1-4-8,-1 0-8,-8 0-3,8-5-5,0-3-1,-7 3 1,7-8 0,0-1 0,1 2-3,-1-6 1,-7-4-3,14 0-8,-7-4-33,2-5-80,5-5-131,2 1-160,-2-4-156,2-5-80,-2-5-12,2 0 55,-2 1 120</inkml:trace>
          <inkml:trace contextRef="#ctx0" brushRef="#br0" timeOffset="195539.4709">12814 2852 193,'-8'-4'443,"1"4"82,-9-4 56,8-1-45,8 1-97,-7-5-101,7 0-86,0-4-61,0 0-31,7 0-10,9-5 2,-1 5 5,9-5 14,-1 5 11,8-4 7,0 8 5,1-5 7,-1 5 2,0 1-7,0 8-13,1 0-10,-9 4-16,1 9-16,-1 5-12,-7 4-8,-8 5-1,-8 3-5,0 5-6,0 5-12,-16 0-14,8 4-16,-8-5-16,1 5-16,-1-4-12,9-6-8,-9 2-7,8-5-7,1-5-4,7 1-4,0-6-13,7 2-16,-7-6-19,16-4-23,-1-4-30,1 0-57,8-9-110,-9 0-111,17-4-123,-10-10-141,2 1-122,8-4-96,-10-6 22,2-3 74,-1-5 115,-6 0 148,-1 1 150</inkml:trace>
          <inkml:trace contextRef="#ctx0" brushRef="#br0" timeOffset="195923.4425">13362 2567 52,'0'-13'338,"0"8"116,0 1 92,0 13 13,0-1 9,7 5-4,1 10-16,-1-2-44,2 6-52,6 3-56,1 1-66,0 0-67,-1 0-79,1-1-69,-1-3-52,8-1-33,-7-3-20,8-6-23,0-4-41,-1-9-63,-1 1-71,2-10-60,0-4-45,-1-3-28,1-6-9,-1-8 14,-7-1 25,-1-8 25,-7 0 30,8-5 27,-9 0 42,-7 1 48,9 0 62,-9 4 79,0 8 72,0 1 53,7 3 38,-7 6 37,0 4 58,0 4 43,8 9 27,-8 4 11,9 10 0,-9 3-18,7 10-57,0 3-74,1 10-62,-8 0-43,9 4-22,-2 4-8,0 4-12,10 5-8,-10 1-11,9 4-9,0-1-11,-8 1-12,-1-1-29,1 0-56,-8 1-145,-8-4-175,-7-6-246,-8 5-222,-1-9-126,-16 5-28,2-5 100,-9-4 155,-8-4 232</inkml:trace>
          <inkml:trace contextRef="#ctx0" brushRef="#br0" timeOffset="197181.6188">14330 1740 35,'-7'-9'332,"-2"5"80,2 0 68,7-1-9,0 1-31,0-1-39,0 1-35,7-5-26,9 0-19,-1-4-12,1 5-6,8-6-9,0 5-10,7-4-16,-8 5-23,8-1-34,-7 0-35,7 4-34,-8 1-34,1 0-29,-1 4-18,-7 0-10,-8 4-5,8 0-4,-16 10-4,0-1-5,-9 4-6,-6 1-3,-1 8-7,0-4-2,-6 0-2,-2 5-4,-8-1-2,10-4-4,6 0-1,-8-4-3,8-1-1,9 1-2,-1-5 0,-1 5 1,18-5-4,-1 0 0,-1-4 1,17 4 2,-8-4 0,7-1 0,8 1 3,-7 0-1,-1 0 2,1 0 2,-9 4 9,1-4 12,0 8 18,-9-4 22,-7 5 15,-7 0 10,-9 4 3,-8 4-7,-7-4-12,-8 4-19,-7-4-14,-1 5-14,0-5-35,-1 0-60,-6 0-143,-1 0-199,8-5-291,0 5-255,0-5-112,1-3-18,-1 4 99,0-1 176,8 1 280</inkml:trace>
          <inkml:trace contextRef="#ctx0" brushRef="#br0" timeOffset="235639.79">15174 1270 28,'8'-5'280,"0"1"104,8 8 81,-9 1 44,10 8 55,-3 5 53,3 3 33,6 6-31,-8 8-69,1 4-71,8 5-80,-9 5-97,1 4-102,0 8-58,-1 1-29,1 4-9,-1 4-3,1 9-1,-9 9-2,2 0-12,-2 9-17,-7 0-18,0 4-18,-7 4-14,-9-4-14,0 5-20,-8-1-34,-7 0-43,0-3-76,-7-5-149,-9-1-194,-1-3-218,1-6-192,-7 1-83,-17-4 11,2-5 113,-10 0 180,-15-4 224</inkml:trace>
          <inkml:trace contextRef="#ctx0" brushRef="#br0" timeOffset="240139.8862">13611 1960 48,'0'-13'262,"0"4"82,0 4 84,7 1 38,2 4 44,-1 4 92,-1 6 83,17 7 5,-8 5-45,7 4-59,1 14-70,14 4-119,-7 13-111,9 4-73,7 10-56,0 8-43,-1 0-37,9 9-28,-8 4-22,-7 0-12,-2 1-8,-7-1-4,-7-4-4,-8 4-17,-9-8-31,-7 0-48,-7-1-79,-9-8-170,-8 0-207,-7-5-223,0-4-188,-7-9-68,-2-4 16,1-5 137,0-4 194,-8-13 229</inkml:trace>
          <inkml:trace contextRef="#ctx0" brushRef="#br0" timeOffset="241191.6104">15768 1112 227,'-8'-5'371,"-8"10"115,-6 3 38,-10 10 29,-7 4 26,0 0 12,0 9-27,-8-1-62,7 1-72,2 0-73,7 0-85,7-5-79,-7 1-71,15-1-53,0 0-33,9-4-18,-1 0-9,8-4-4,8 4-3,8-5 0,-9-4-2,17 5-1,-1-5 1,1 0-2,-1-4 0,8 5-1,-7-6 2,0 5-1,-1 0 1,-1-3 1,-5 3 0,-1 0 2,-9 4 1,1-3 0,-16 7 1,8-3 1,-16 4 6,1 5 5,-8 3 7,-8-3 6,7 4 3,-7 3 1,-1-3-3,8-4-6,2 3-7,6-3-5,8-1-6,0 1-4,8-5-4,8 0-2,0-1-3,8-3 0,-1 0 2,8-1 1,-7-3-1,8-1 0,-2 0 1,2 0-1,-1 0 1,-6-4 1,6 4 2,-15 1 2,-1-1 1,2 4 2,-9-3-1,-9 3 0,-6 5-1,-1 0-1,1 0 3,-8 0-1,-1 4 1,-7-4-1,7 0 0,1 0-1,7 0-3,1 0 0,-1-5-3,0 6 1,16-10-2,-8 4-1,8 1 1,8-5-1,-8 5 2,8-5-1,0 0 4,8 0 1,-9 1-1,1-5-1,8 3-1,-9 1 2,1 1 1,0-1 0,0 0 2,-8 1 2,0 3-1,0 0 2,-8 2 2,-8 2-3,0 1-1,1 0 4,-8 0 0,7 4-2,-8 1 0,2-5 0,6 5 0,-1-6-3,10 6-2,0-10-1,-2 5-2,9 0-5,0-4-3,9 0-2,-2-6-2,0 6-3,10-4 2,-10-2 4,9 1 3,-1 1 3,-6-1 5,-2 0 1,1 5 4,-8-5 2,0 4 3,-8-3 0,1 8 3,-9-5 1,1 1 0,-9 4-1,1 0-2,-1-5-4,-7 6-9,7-2-47,-15 6-138,8-5-167,-8 0-226,0 4-217,-9 5-133,10 0-27,-17 4 94,8 0 148,-7 5 214</inkml:trace>
        </inkml:traceGroup>
      </inkml:traceGroup>
      <inkml:traceGroup>
        <inkml:annotationXML>
          <emma:emma xmlns:emma="http://www.w3.org/2003/04/emma" version="1.0">
            <emma:interpretation id="{53C82471-5D65-4E96-B268-914216B01C47}" emma:medium="tactile" emma:mode="ink">
              <msink:context xmlns:msink="http://schemas.microsoft.com/ink/2010/main" type="line" rotatedBoundingBox="10760,11895 21967,10386 22234,12370 11027,13879"/>
            </emma:interpretation>
          </emma:emma>
        </inkml:annotationXML>
        <inkml:traceGroup>
          <inkml:annotationXML>
            <emma:emma xmlns:emma="http://www.w3.org/2003/04/emma" version="1.0">
              <emma:interpretation id="{3B39A275-7CA0-4C7E-990F-D1DA3BAEA9C5}" emma:medium="tactile" emma:mode="ink">
                <msink:context xmlns:msink="http://schemas.microsoft.com/ink/2010/main" type="inkWord" rotatedBoundingBox="11302,12407 12076,13155 11448,13805 10674,13058"/>
              </emma:interpretation>
              <emma:one-of disjunction-type="recognition" id="oneOf11">
                <emma:interpretation id="interp55" emma:lang="en-US" emma:confidence="0.5">
                  <emma:literal>=</emma:literal>
                </emma:interpretation>
                <emma:interpretation id="interp56" emma:lang="en-US" emma:confidence="0">
                  <emma:literal>-</emma:literal>
                </emma:interpretation>
                <emma:interpretation id="interp57" emma:lang="en-US" emma:confidence="0">
                  <emma:literal>_</emma:literal>
                </emma:interpretation>
                <emma:interpretation id="interp58" emma:lang="en-US" emma:confidence="0">
                  <emma:literal>I</emma:literal>
                </emma:interpretation>
                <emma:interpretation id="interp59" emma:lang="en-US" emma:confidence="0">
                  <emma:literal>TO</emma:literal>
                </emma:interpretation>
              </emma:one-of>
            </emma:emma>
          </inkml:annotationXML>
          <inkml:trace contextRef="#ctx0" brushRef="#br0" timeOffset="109633.9419">7304 6057 87,'-7'0'347,"7"0"42,0 0 44,0 0-6,7 0-31,1 0-23,0 4-9,15-4 25,0-4 25,10 4-12,-2-5-21,7-3-27,9-1-35,8 1-53,-8-6-59,7 1-52,1 4-50,-8-4-43,0-1-29,-8 6-16,0-1-12,-8 1-8,-7 3-10,-1 1-20,-8-1-78,1 5-96,-8 0-119,1 5-149,-2-1-163,-7 1-142,0 3-39,-7 5 37,-2 1 86,1 3 136,-8 5 161</inkml:trace>
          <inkml:trace contextRef="#ctx0" brushRef="#br0" timeOffset="110017.9152">7539 6650 311,'-8'5'443,"0"-1"86,0 5 31,1-4-41,7 4-36,0-5-26,7 0-22,9 0-8,8 1-10,-1-5-17,16 0-45,8-5-58,0-3-68,15-1-64,-7-4-47,8-1-27,-9 2-19,8-6-16,-7 4-9,-8 6-14,0-5-12,-8-1-14,-7 5-11,-10 5-12,2 0-42,-1 0-107,-14-1-147,-1 1-196,-1 4-212,-7 0-189,0 4-66,-7 5 50,-1-1 116,-8 6 186,0-1 208</inkml:trace>
        </inkml:traceGroup>
        <inkml:traceGroup>
          <inkml:annotationXML>
            <emma:emma xmlns:emma="http://www.w3.org/2003/04/emma" version="1.0">
              <emma:interpretation id="{BB21D7BD-3187-4325-B1C7-79BFE9C1284C}" emma:medium="tactile" emma:mode="ink">
                <msink:context xmlns:msink="http://schemas.microsoft.com/ink/2010/main" type="inkWord" rotatedBoundingBox="13007,11992 13262,13058 12374,13270 12119,12204"/>
              </emma:interpretation>
              <emma:one-of disjunction-type="recognition" id="oneOf12">
                <emma:interpretation id="interp60" emma:lang="en-US" emma:confidence="0.5">
                  <emma:literal>2</emma:literal>
                </emma:interpretation>
                <emma:interpretation id="interp61" emma:lang="en-US" emma:confidence="0">
                  <emma:literal>L</emma:literal>
                </emma:interpretation>
                <emma:interpretation id="interp62" emma:lang="en-US" emma:confidence="0">
                  <emma:literal>Z</emma:literal>
                </emma:interpretation>
                <emma:interpretation id="interp63" emma:lang="en-US" emma:confidence="0">
                  <emma:literal>z</emma:literal>
                </emma:interpretation>
                <emma:interpretation id="interp64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120777.4553">8798 5578 115,'-9'-4'225,"1"-1"19,8 1-39,-7 0-27,7-1-11,-9-4 0,9 0 7,0 1 9,0-5 6,0 4-3,0 0-5,0-4-10,0 4-4,9 0 0,-9-4-2,7 4 2,-7 0-5,0-4-3,8 4-9,1 0-12,-9 1-15,7-1-11,0 0-4,1 0 3,8 0 10,-9 5 10,2-5 18,-1 5 11,8 0 1,-9 4 0,1 0-6,-1 0-6,2 4-8,-2 0-11,1 5-12,8 4-17,-9 1-15,2 3-18,-2 1-20,1-1-14,-1 5-10,2 0-4,-2 5-3,1 3-1,0-3 0,0 3 3,-8 1 2,0 0 0,0 0 0,0 0 0,-8 4-2,0-5-2,0 1 3,1 5-1,-9-6-1,8 5 1,-8 1-3,1-5 0,-1 3-4,0-3-3,1 0-1,-1 4-1,1-8-3,-1 4-2,9-6 0,-10 2 0,10-5-1,0 0-1,-2-5 0,1 2-1,8-2 1,-7-9 0,7 6 0,0-5 2,-9-5 1,9 5 5,0-5 5,0 0 6,-7 1 5,7-5 5,0 0 5,0 0 2,7 0-1,-7 0-1,0 0-4,9-5-4,-9 1-4,7-4-5,10 3-5,-10-4-3,8 0-1,1 5 1,0-1 1,-1 1 5,1 0 3,8 0 4,-1 4 4,1 0 2,-2 0-2,2 4-2,8-4-4,-10 4-3,2 0-4,8 1-6,-10-5-2,2 4-2,8-4-3,-9 0-3,9 0-7,-1 0-11,0-4-32,0-5-43,8 1-82,0-1-153,1-5-178,-2 5-228,2 1-196,-9-1-77,0 5 18,0 4 123,-8 4 165,1 5 231</inkml:trace>
        </inkml:traceGroup>
        <inkml:traceGroup>
          <inkml:annotationXML>
            <emma:emma xmlns:emma="http://www.w3.org/2003/04/emma" version="1.0">
              <emma:interpretation id="{CE739B14-2CA5-41C5-B66F-16701D7BD52D}" emma:medium="tactile" emma:mode="ink">
                <msink:context xmlns:msink="http://schemas.microsoft.com/ink/2010/main" type="inkWord" rotatedBoundingBox="15331,11279 17828,10943 18087,12865 15590,13202"/>
              </emma:interpretation>
              <emma:one-of disjunction-type="recognition" id="oneOf13">
                <emma:interpretation id="interp65" emma:lang="en-US" emma:confidence="0.5">
                  <emma:literal>try)</emma:literal>
                </emma:interpretation>
                <emma:interpretation id="interp66" emma:lang="en-US" emma:confidence="0">
                  <emma:literal>+243)</emma:literal>
                </emma:interpretation>
                <emma:interpretation id="interp67" emma:lang="en-US" emma:confidence="0">
                  <emma:literal>try}</emma:literal>
                </emma:interpretation>
                <emma:interpretation id="interp68" emma:lang="en-US" emma:confidence="0">
                  <emma:literal>toys)</emma:literal>
                </emma:interpretation>
                <emma:interpretation id="interp69" emma:lang="en-US" emma:confidence="0">
                  <emma:literal>try))</emma:literal>
                </emma:interpretation>
              </emma:one-of>
            </emma:emma>
          </inkml:annotationXML>
          <inkml:trace contextRef="#ctx0" brushRef="#br0" timeOffset="129387.1894">13088 5112 28,'0'-13'272,"0"-1"30,0 6 35,0-1 26,0 9 27,7 0 13,-7 4 19,9 5 21,-2 0 4,1 4-72,8 5-87,-9-1-69,9 1-55,-8 4-43,8 0-39,-1-5-28,1 1-27,-1 0-18,1-5-9,-9 0-14,9-4-8,-1 0-11,1-5-20,-8-4-31,8 0-25,-9-4-16,10-5-16,-10 0-13,2-4 0,-2-5 13,1-4 9,-1 0 10,-7-4 13,9 0 17,-2-5 20,-7 5 20,8-5 22,0 0 12,-8 5 11,8 3 7,-8 2 5,7 3 5,-7 0 1,0 5 3,0 4 2,9 5 21,-9-1 37,0 5 39,0 5 48,7 4 61,-7 4 67,8 9 52,-8 0 14,7 4-8,2 5-23,-2 4-45,-7 5-59,16 4-63,-8 0-47,-1 0-32,9 4-23,-1-4-17,-6 4-12,-2 1-9,1-1-9,1 1-4,-9-1-4,0 0-6,0 1-9,-17-5-17,10 4-64,-9-4-109,-8 0-116,-7-5-160,0-4-192,0 1-189,-8-5-52,0-6 49,-8 2 87,-8-10 147,1-3 190</inkml:trace>
          <inkml:trace contextRef="#ctx0" brushRef="#br0" timeOffset="129981.6015">13494 4378 299,'0'-13'380,"-8"4"84,8 0 12,0 0-32,0 0-46,8-4-43,-8 5-60,15-2-71,-6-3-59,6 5-38,1-1-17,-1 0-17,1 5-5,8-1 5,-10 1 14,3 4 37,-1 4 39,-1 5 41,-7 0 35,7 0 12,-15 4-13,0 5-39,0-1-50,-7 5-53,-9 0-43,8 0-29,-8 0-17,1 4-7,-1-4-7,-8 0-5,10-4-2,-3 4-3,10-9-1,-2 0-4,2 0 0,7-4-2,-8 0 1,8 0-2,8 0 1,-1-1-1,2 1 4,-2-5-3,10 5 2,-3 0 2,3 0 0,-10 0 2,9 4 3,-1 0 8,-6 0 7,-2 0 9,1 5 5,-8 0 3,0-1 1,-8 5-6,1-4-7,-9 4-10,-1-5-10,3 1-12,-3 4-24,-6-9-102,-1 5-150,2-5-194,-2-4-212,1-1-202,7-3-87,1-1 39,-1-4 118,8-4 179,0-5 208</inkml:trace>
          <inkml:trace contextRef="#ctx0" brushRef="#br0" timeOffset="130349.1314">13971 4439 103,'7'9'374,"-7"0"115,9 4 86,-2 9 39,1 0 36,8 5 24,-1-1-26,1 9-62,7 0-67,1 5-70,7 4-94,-7 4-95,14 1-61,-6 3-38,-1 5-28,0 0-27,0 5-24,0 4-23,-15-5-18,1 6-16,-3-2-12,-14 1-13,-7 0-14,-9-4-27,-8 4-42,2 0-62,-18 4-139,-7-4-166,0 0-244,-8-4-233,1-1-96,-8 0-11,-9-3 103,-7-5 150,0-1 244</inkml:trace>
          <inkml:trace contextRef="#ctx0" brushRef="#br0" timeOffset="128282.582">11868 5437 161,'0'0'193,"0"0"-6,0 0-4,8 0-4,-8 0 33,0 0 45,9 0 31,-9 5 19,7-5 6,0 4-3,10 0-41,-10-4-48,9 5-41,-1-5-29,9 0-25,-1 0-23,1 0-13,-1-5-14,8 5-17,-7-4-18,7 0-14,0-1-5,-8 1-8,1 0-9,0-1-6,-1 1-3,1-5-5,-8 4-17,-1 5-64,1-4-108,-9 0-133,1 4-124,0 0-123,0-5-55,-1 5 27,-7-4 90,0 0 126</inkml:trace>
          <inkml:trace contextRef="#ctx0" brushRef="#br0" timeOffset="128539.4016">12134 5156 114,'7'0'306,"-7"0"100,9 4 55,-2 5 27,-7 4 28,8 5 7,-8 4-19,9 4-53,-9 5-71,0 0-69,0 4-60,7 0-62,-7 0-59,0 0-50,0-4-35,0 5-27,0-6-26,7 1-59,-7-5-85,9 1-118,-1-5-175,8-5-169,-1 1-138,1-9-28,7 0 42,-8-9 96,9 0 162</inkml:trace>
          <inkml:trace contextRef="#ctx0" brushRef="#br0" timeOffset="128939.8523">12650 5261 83,'0'-17'223,"0"-1"26,7-4-16,-7 0-28,9 0-10,-2 0-2,1 0 8,8 1 7,-9-2-6,10 2-10,-3 3-12,3 5-6,-1 0-4,-1-1-1,1 10 8,-1-1 10,1 10 9,0-1 5,-9 5-2,1 9 0,0-1-1,0 10-1,-8-1-1,-8 9 3,0 0 1,0 1 3,1 3-13,-2 0-21,2-3-21,-1-1-30,0 0-27,0-4-32,8-5-24,0 5-14,0-9-8,0 0-5,0 0-3,8-5-2,0 1-2,7-5-1,-6-4-7,6 0-7,1 0-12,-1-5-52,1-4-92,0 0-102,-1-4-120,1-1-163,-1-4-150,1-4-113,-9 0 4,9-5 54,1-3 102,-10-1 154</inkml:trace>
        </inkml:traceGroup>
        <inkml:traceGroup>
          <inkml:annotationXML>
            <emma:emma xmlns:emma="http://www.w3.org/2003/04/emma" version="1.0">
              <emma:interpretation id="{26FD26DC-B0F5-47F6-8CA2-FDE36D1D20D9}" emma:medium="tactile" emma:mode="ink">
                <msink:context xmlns:msink="http://schemas.microsoft.com/ink/2010/main" type="inkWord" rotatedBoundingBox="18410,10939 21983,10473 22231,12382 18659,12848"/>
              </emma:interpretation>
              <emma:one-of disjunction-type="recognition" id="oneOf14">
                <emma:interpretation id="interp70" emma:lang="en-US" emma:confidence="0.5">
                  <emma:literal>*IDX-to)</emma:literal>
                </emma:interpretation>
                <emma:interpretation id="interp71" emma:lang="en-US" emma:confidence="0">
                  <emma:literal>*$lAto)</emma:literal>
                </emma:interpretation>
                <emma:interpretation id="interp72" emma:lang="en-US" emma:confidence="0">
                  <emma:literal>*$tAto)</emma:literal>
                </emma:interpretation>
                <emma:interpretation id="interp73" emma:lang="en-US" emma:confidence="0">
                  <emma:literal>*$iAto)</emma:literal>
                </emma:interpretation>
                <emma:interpretation id="interp74" emma:lang="en-US" emma:confidence="0">
                  <emma:literal>*$fAto)</emma:literal>
                </emma:interpretation>
              </emma:one-of>
            </emma:emma>
          </inkml:annotationXML>
          <inkml:trace contextRef="#ctx0" brushRef="#br0" timeOffset="136878.3573">15432 5182 168,'-8'0'295,"1"-4"69,-9 8 6,-8 1 1,1-5 1,-1 9-12,-7-1-35,-7 1-55,7 0-62,-2 0-60,2 0-52,0-5-41,0 5-28,8-5-27,-1 0-59,1 1-89,6-1-114,-6 0-115,15-4-125,-6-4-55,14-5 13,-9 1 68,9-1 102</inkml:trace>
          <inkml:trace contextRef="#ctx0" brushRef="#br0" timeOffset="136275.9705">15230 4958 144,'-9'9'323,"1"4"85,1 5 50,-2-1-10,2 1-17,-9 8-32,8-4-45,-7 5-65,7 3-67,-7-3-63,6 4-44,2-5-36,-1 0-23,0 0-19,0 1-17,1-5-8,-1 0-15,8 0-32,-8-4-75,0-1-118,8-4-128,-7 1-126,-2-6-110,9 1-32,-7 0 38,-1 0 100,-1-5 119</inkml:trace>
          <inkml:trace contextRef="#ctx0" brushRef="#br0" timeOffset="136683.8774">15010 5129 126,'16'0'339,"-8"0"118,-1 5 47,2-1 29,6 5 4,1 0-25,-1 0-53,1 4-83,7 0-80,-7 0-62,7 0-51,-7 5-52,7-5-43,1 5-32,-9-5-23,1 0-16,8 0-12,-8 0-13,-1-3-12,-8-2-30,9-3-57,-8-1-84,0 0-126,0 1-133,-8-1-118,0-4-100,7-4-22,-7-1 41,0 5 106,0-4 128</inkml:trace>
          <inkml:trace contextRef="#ctx0" brushRef="#br0" timeOffset="137489.7373">15003 4998 7,'0'0'219,"7"9"59,0-1 33,2 5 33,-1 5 30,8 4 15,-1 0-6,1 4-33,7 1-66,1 3-71,-1-3-66,0 4-55,9-5-43,-8 1-30,7-1-62,-8-4-110,1 0-140,-2-5-166,-6 1-90,0-1-43,-8-3 24,8 3 88</inkml:trace>
          <inkml:trace contextRef="#ctx0" brushRef="#br0" timeOffset="137095.287">15003 4936 131,'7'0'306,"-7"9"89,7 0 53,-7 4 31,9 0 9,-9 9-12,8 0-39,-1 5-64,9-6-77,-8 10-68,8 0-57,-9 0-43,9 0-37,-1-1-34,-6 1-25,6 0-22,-7-5-19,7-4-41,-7 0-71,0-4-113,0-1-148,-1-4-148,2-4-128,-2 0-37,1-4 25,-8-5 94,9 0 137</inkml:trace>
          <inkml:trace contextRef="#ctx0" brushRef="#br0" timeOffset="137287.772">15346 5182 26,'-7'5'198,"-17"4"26,8 4-32,1 0-38,-8 0-32,-1 0-27,0 0-27,1 5-24,7-5-31,-7 0-46,7-4-71,0 0-77,1 0-42,-1-5-21,1 1 0</inkml:trace>
          <inkml:trace contextRef="#ctx0" brushRef="#br0" timeOffset="154619.8433">15760 4145 210,'0'22'413,"-7"8"97,-2 6 70,2 3-37,-1 10-41,1-1-36,-2 5-42,9 4-40,-7 0-35,7-4-33,0 4-39,0 0-54,0 0-54,7 1-52,2-10-42,-9 5-36,7-5-21,1 0-16,-1-4-39,2 0-70,-2 0-88,10-9-94,-10 0-131,9-4-140,-1-5-107,1 1-74,-1-10 9,9-3 57,-1-5 110,1-1 133</inkml:trace>
          <inkml:trace contextRef="#ctx0" brushRef="#br0" timeOffset="156837.9771">15855 4206 141,'7'-9'152,"-7"1"-5,8-1 1,0 1 6,0-2 7,7 6 8,-7-5 9,7 0 8,1 1 6,0-1 3,-1-5 2,1 6-3,-1-5-10,9 4-12,-8-5-12,-1 6-11,1-5-11,0 4-5,-8 0-6,-1 5-2,2-5-5,-2 4-2,-7 1-6,8 4 0,-8-4-7,0-1-11,-8 5-15,8-4-16,-7 4-17,-2 0-20,2 4-12,-1-4-7,-8 9-2,9 0 1,-10 0-2,3 4-2,-3 4 1,1 1-3,1 4 2,-8 4-1,7-4 1,1 5 1,-1 3 2,0 1 3,1 0 7,-1 0 14,1 0 19,-1 4 25,8 0 23,-8 0 29,9 5 22,-1-5 15,-1 5 10,2-6-4,0 6-12,-2-5-17,1 1-22,1-1-22,7-5-19,0 6-13,-9-5-8,9-1-5,0 1-5,0-5-4,0 1-4,0-1-7,0 0-6,9 1-4,-9-1-1,7-4-5,1 4 0,1 1 1,5 4 0,-5-5 4,6 1 1,1 3 3,8 1 0,-9 0 0,8-1 1,-7-3-1,8 4 2,-1-1-1,0 1 2,0-4 0,10-1-1,-11 1-1,1-1-3,10-4-1,-11 0-3,2 0-3,-1-5-3,1 1-4,-8 0-1,7-5-2,-8 4-4,1-3 1,-8-1 2,8-5 0,-9 6-3,9-5-1,-8-1 1,-1 1 1,2-5-2,-1 1 0,-1 3 1,-7-3 0,9 0 0,-9-1-2,7-4 0,-7 4 1,0 1 0,8-5 0,-8 0-1,0 0 1,0 4-1,0-4-3,7 0 0,-7 0 0,0 0-1,0 0-1,0 0 2,0 0-1,0 0-2,-7 0-1,7-4-2,0 4-7,-8 0-15,8-5-19,-7 1-25,-2 4-52,9-4-93,-7-1-108,-1 0-121,-1 1-160,2 0-152,-1-5-113,0 5 9,-7-5 68,-1 0 113,8 5 168</inkml:trace>
          <inkml:trace contextRef="#ctx0" brushRef="#br0" timeOffset="189920.3223">15760 4765 203,'48'-22'365,"-1"4"89,7 14 33,8 4-6,2 9-23,5 8-48,2 10-59,-1-1-70,8 5-75,-8 4-60,8 4-46,-7 1-37,-1 4-55,-8-5-85,2 1-120,-10 4-144,1-4-152,-8-5-119,0 4-38,-8-4 32,-8-4 91,0 0 132</inkml:trace>
          <inkml:trace contextRef="#ctx0" brushRef="#br0" timeOffset="189682.4479">17285 3912 107,'-55'75'306,"-8"13"45,1 9 27,-16 12-73,-8 5-63,-1 9-57,2 1-53,-1 3-45,8-4-34,0-4-22,0-1-15,7-7-12,8-6-24,1-4-33,7-9-46,1-4-63,-1-8-73,8-6-90,7-8-34,2-9 3,-2-4 30</inkml:trace>
          <inkml:trace contextRef="#ctx0" brushRef="#br0" timeOffset="154992.3586">16371 4497 378,'7'4'526,"1"5"115,-8 4 94,7 5 44,2 8-16,-9 5-70,7 4-82,1 0-74,-8 9-102,8 0-122,0 0-88,-8 0-65,7 0-47,2-5-37,-9 5-31,7-4-23,-7-5-29,8 0-52,-8-4-85,0-5-170,0 1-237,0-1-274,0-4-182,0 0-60,0-4 25,0 3 137,-8-3 222,8 0 269</inkml:trace>
          <inkml:trace contextRef="#ctx0" brushRef="#br0" timeOffset="167777.4639">17058 4835 294,'0'-4'385,"-8"-1"77,8 1 12,0 0-13,0 4-39,0-5-43,0 5-33,8-5-15,-8 5 0,7 0 11,2 0 16,6 0 4,-7 5-19,7 0-42,1-5-59,-1 4-61,1 0-51,8 1-37,-9-5-23,1 4-18,8-4-14,-8 0-12,-1 4-10,1-4-6,-1 0-4,1 0-3,0 0-3,-9 0-3,8 0-3,-6 0-6,-2 0-10,-7 0-22,8 0-73,-8 0-127,0-4-138,0 0-177,8 4-170,-8-5-152,0 1-30,0-5 73,0 4 111,0 1 165,-8 0 174</inkml:trace>
          <inkml:trace contextRef="#ctx0" brushRef="#br0" timeOffset="168009.8423">17167 4615 328,'-8'4'453,"1"5"114,-2 9 37,2 4 31,-1 4 22,0 1-16,0 3-65,1 1-79,7 5-81,-8-6-99,8 5-103,0-4-87,0-5-56,0 5-51,8-9-111,-1 5-166,1-6-239,8-3-260,-9-5-162,17 5-69,-8-5 49,-1 0 129,-6 5 221</inkml:trace>
          <inkml:trace contextRef="#ctx0" brushRef="#br0" timeOffset="187476.3225">17988 4839 125,'0'-8'269,"0"3"60,7 1 15,-7 0 21,0-1 27,0 0 20,0 1 19,0 4 24,0-4 32,-7-1 12,7 5-26,-7-4-32,7 4-43,-17 0-67,10 0-92,-2 9-78,-6-5-47,-8 10-27,7 3-20,-8 5-12,9 0-11,-8 4-10,7 5-8,1-4-7,6 3-6,-6 1-3,15-4-3,-9-1-4,18 0 1,-9-4-2,8 0-2,-1-4 0,9-5 0,8 0 0,-1-4-1,1-9-1,7 0-2,0-4-1,-8-5-2,8-5 1,-7-3 2,0-1-2,-8-4 0,-9 5 0,1-10-4,0 6-3,-16-6-4,0 5-3,1 0-6,-9 5-5,-1-6-9,-5 10-13,-1 0-26,6 0-68,-6 0-105,7 4-115,-7 5-160,7-5-167,0 4-162,1 5-31,7-4 58,-7-1 92,7 1 159,8-5 173</inkml:trace>
          <inkml:trace contextRef="#ctx0" brushRef="#br0" timeOffset="187725.657">18206 4022 183,'24'17'481,"-1"5"130,8 9 153,-7 4 52,7 10-10,1 3-85,-8 9-119,7 0-116,-8 4-144,1 5-141,-2 0-85,-6 5-70,-16-1-95,0 0-161,-16 0-217,1 5-235,-16 5-213,-8-2-97,-16 2 6,-7 3 113,-9 5 192,-14 0 222</inkml:trace>
        </inkml:traceGroup>
      </inkml:traceGroup>
    </inkml:traceGroup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22:24.49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DAA20D8-08FD-4605-AFD5-7C34DEA032E0}" emma:medium="tactile" emma:mode="ink">
          <msink:context xmlns:msink="http://schemas.microsoft.com/ink/2010/main" type="writingRegion" rotatedBoundingBox="5096,14309 5207,11897 6508,11957 6397,14369"/>
        </emma:interpretation>
      </emma:emma>
    </inkml:annotationXML>
    <inkml:traceGroup>
      <inkml:annotationXML>
        <emma:emma xmlns:emma="http://www.w3.org/2003/04/emma" version="1.0">
          <emma:interpretation id="{FF664F18-1179-4798-B624-FD0082014780}" emma:medium="tactile" emma:mode="ink">
            <msink:context xmlns:msink="http://schemas.microsoft.com/ink/2010/main" type="paragraph" rotatedBoundingBox="5096,14309 5207,11897 6508,11957 6397,143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845A7C-AF34-4958-A3CC-7F78205FD05E}" emma:medium="tactile" emma:mode="ink">
              <msink:context xmlns:msink="http://schemas.microsoft.com/ink/2010/main" type="line" rotatedBoundingBox="5096,14309 5207,11897 6508,11957 6397,14369"/>
            </emma:interpretation>
          </emma:emma>
        </inkml:annotationXML>
        <inkml:traceGroup>
          <inkml:annotationXML>
            <emma:emma xmlns:emma="http://www.w3.org/2003/04/emma" version="1.0">
              <emma:interpretation id="{64A7230A-749F-4901-862C-6FB8FB20B5B2}" emma:medium="tactile" emma:mode="ink">
                <msink:context xmlns:msink="http://schemas.microsoft.com/ink/2010/main" type="inkWord" rotatedBoundingBox="5124,13601 6389,13523 6435,14282 5171,14360"/>
              </emma:interpretation>
              <emma:one-of disjunction-type="recognition" id="oneOf0">
                <emma:interpretation id="interp0" emma:lang="en-US" emma:confidence="0.5">
                  <emma:literal>a)</emma:literal>
                </emma:interpretation>
                <emma:interpretation id="interp1" emma:lang="en-US" emma:confidence="0">
                  <emma:literal>of)</emma:literal>
                </emma:interpretation>
                <emma:interpretation id="interp2" emma:lang="en-US" emma:confidence="0">
                  <emma:literal>If)</emma:literal>
                </emma:interpretation>
                <emma:interpretation id="interp3" emma:lang="en-US" emma:confidence="0">
                  <emma:literal>*at</emma:literal>
                </emma:interpretation>
                <emma:interpretation id="interp4" emma:lang="en-US" emma:confidence="0">
                  <emma:literal>G)</emma:literal>
                </emma:interpretation>
              </emma:one-of>
            </emma:emma>
          </inkml:annotationXML>
          <inkml:trace contextRef="#ctx0" brushRef="#br0">2444 5723 61,'7'-9'292,"-7"5"58,-7 0 54,-2 4-22,1 0-6,-8 0-6,-7 4-16,0 5-28,0-5-42,-1 4-50,-8-3-62,10 4-59,-2-4-44,1 3-29,7-3-29,-8-1-57,9 0-96,6-4-133,-5 0-125,5 0-144,1-4-73,8 0 3,-7-9 69,14 4 118</inkml:trace>
          <inkml:trace contextRef="#ctx0" brushRef="#br0" timeOffset="27822.4097">10211 5037 259,'-7'-9'360,"7"1"92,-9 3 19,-6 5 14,-1 5 4,1 8-4,-1 5-7,-7 8-17,-8 9-21,7 9-33,1 0-40,-8 9-52,7-1-58,0 5-61,10-4-63,-3 5-39,1-6-27,9 1-16,7-5-14,0-4-11,7 0-9,9 0-8,1-8-5,5-2-9,1-3-8,10-4-27,-2-1-112,0-8-151,0-1-241,0-4-258,1-4-144,-1 0-58,0-4 72,0 3 128,0-3 230</inkml:trace>
          <inkml:trace contextRef="#ctx0" brushRef="#br0" timeOffset="31991.8674">11032 5182 257,'8'-9'298,"-1"1"47,-7 3-10,9 1-9,-9-5 9,8 5 22,-8 4 22,0-5 14,0 1-5,0 4-5,0 0 6,0 4-8,0 5-20,-8 9-38,8 4-35,-9 0-51,9 9-70,-7-5-53,-1 5-30,0 0-16,0 3-13,1-3-11,-1 5-7,0-6-7,0 5-6,1 5-5,-9-5-6,8 0-4,-8 0-6,9 1-1,-9-1-2,1-4-2,6 4 0,-6-4-5,7 0-7,-7-1-17,-1-3-50,8-1-102,-8-4-125,9-5-143,-10 1-178,17 0-151,-7-10-107,0 1 21,-2-5 80,1-4 123,8-4 173</inkml:trace>
          <inkml:trace contextRef="#ctx0" brushRef="#br0" timeOffset="32462.1462">10704 5266 56,'0'0'147,"7"-5"18,-7 5 20,9 0 25,-2 5 26,1-5-1,-8 0 11,9 4 15,-2 0 16,8-4 14,-6 10 10,5-2 1,-5 5-10,6-4 3,1 9 12,8-1 10,-9 5 10,8 5 5,-7-1-10,8 5-36,-1 0-53,-8 0-50,9-1-49,-1 1-48,-7 0-33,8-1-20,0 1-12,-2-4-9,2-1-9,-8-4-7,7 4-9,1-8-30,-9 0-93,8-1-112,-7-3-118,8-1-172,-9-5-169,1 1-149,0-5-1,-1 1 64,1-5 92,-1 0 163</inkml:trace>
        </inkml:traceGroup>
        <inkml:traceGroup>
          <inkml:annotationXML>
            <emma:emma xmlns:emma="http://www.w3.org/2003/04/emma" version="1.0">
              <emma:interpretation id="{E62CD98F-394A-4EFA-9F69-020E489AE3CC}" emma:medium="tactile" emma:mode="ink">
                <msink:context xmlns:msink="http://schemas.microsoft.com/ink/2010/main" type="inkWord" rotatedBoundingBox="6079,11889 6280,13061 5788,13145 5587,11973"/>
              </emma:interpretation>
              <emma:one-of disjunction-type="recognition" id="oneOf1">
                <emma:interpretation id="interp5" emma:lang="en-US" emma:confidence="0.5">
                  <emma:literal>unassays</emma:literal>
                </emma:interpretation>
                <emma:interpretation id="interp6" emma:lang="en-US" emma:confidence="0">
                  <emma:literal>unsays</emma:literal>
                </emma:interpretation>
                <emma:interpretation id="interp7" emma:lang="en-US" emma:confidence="0">
                  <emma:literal>unseats</emma:literal>
                </emma:interpretation>
                <emma:interpretation id="interp8" emma:lang="en-US" emma:confidence="0">
                  <emma:literal>unassay's</emma:literal>
                </emma:interpretation>
                <emma:interpretation id="interp9" emma:lang="en-US" emma:confidence="0">
                  <emma:literal>unstops</emma:literal>
                </emma:interpretation>
              </emma:one-of>
            </emma:emma>
          </inkml:annotationXML>
          <inkml:trace contextRef="#ctx0" brushRef="#br0" timeOffset="-164.0752">2357 5284 97,'0'-14'195,"0"5"-6,0-4-15,-8 0-6,8 0 6,-7 4 21,-2-4 31,2 0 34,-9 4 26,1 0 16,-1 5 0,1-5-8,-1 9-22,0-4-32,-8 8-22,9-4-10,-1 9-3,9-1 0,-10 6 4,3 8 7,5 0 2,1 4-8,8 5-7,0 4-18,0 4-24,0 1-27,8 0-26,1 4-25,-2 0-27,9 0-17,-8 4-13,-1-4-10,9 0-7,-8-4-2,-1-1-3,2 0-3,-2-3-5,1-5-3,-8-1-24,8-3-72,-8-1-98,0-8-99,8-6-139,-8 7-158,0-11-123,0-3-49,0-5-3,0-5 45,7-8 114,2-5 146,6-3 139</inkml:trace>
          <inkml:trace contextRef="#ctx0" brushRef="#br0" timeOffset="830.3199">3474 5178 62,'0'-9'326,"0"5"77,0 8 90,0 0 2,-7 10-19,-1 3-15,0 5-15,8 9-24,-8 0-52,1 4-61,-2 0-56,9 0-57,-7 5-57,-1-5-52,8 0-36,-7 0-24,7-4-19,-9 0-16,9 0-52,-7-5-66,7-4-84,-8 0-120,8 0-140,-8-4-124,8-1-91,-8 1-13,1-10 42,-2 2 99,9-2 132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22:32.73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10938D8-95E5-4C6B-AAA6-812D427DF7A2}" emma:medium="tactile" emma:mode="ink">
          <msink:context xmlns:msink="http://schemas.microsoft.com/ink/2010/main" type="writingRegion" rotatedBoundingBox="5096,14309 5207,11897 6508,11957 6397,14369"/>
        </emma:interpretation>
      </emma:emma>
    </inkml:annotationXML>
    <inkml:traceGroup>
      <inkml:annotationXML>
        <emma:emma xmlns:emma="http://www.w3.org/2003/04/emma" version="1.0">
          <emma:interpretation id="{C193D995-1DF6-47E1-B77E-06348A25A8F4}" emma:medium="tactile" emma:mode="ink">
            <msink:context xmlns:msink="http://schemas.microsoft.com/ink/2010/main" type="paragraph" rotatedBoundingBox="5096,14309 5207,11897 6508,11957 6397,143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82EBB3-4321-497B-B582-F2B2DC0BD160}" emma:medium="tactile" emma:mode="ink">
              <msink:context xmlns:msink="http://schemas.microsoft.com/ink/2010/main" type="line" rotatedBoundingBox="5096,14309 5207,11897 6508,11957 6397,14369"/>
            </emma:interpretation>
          </emma:emma>
        </inkml:annotationXML>
        <inkml:traceGroup>
          <inkml:annotationXML>
            <emma:emma xmlns:emma="http://www.w3.org/2003/04/emma" version="1.0">
              <emma:interpretation id="{791B225C-0A13-4AD8-97E0-02A6765CB56B}" emma:medium="tactile" emma:mode="ink">
                <msink:context xmlns:msink="http://schemas.microsoft.com/ink/2010/main" type="inkWord" rotatedBoundingBox="5124,13601 6389,13523 6435,14282 5171,14360"/>
              </emma:interpretation>
              <emma:one-of disjunction-type="recognition" id="oneOf0">
                <emma:interpretation id="interp0" emma:lang="en-US" emma:confidence="0.5">
                  <emma:literal>At</emma:literal>
                </emma:interpretation>
                <emma:interpretation id="interp1" emma:lang="en-US" emma:confidence="0">
                  <emma:literal>at</emma:literal>
                </emma:interpretation>
                <emma:interpretation id="interp2" emma:lang="en-US" emma:confidence="0">
                  <emma:literal>A</emma:literal>
                </emma:interpretation>
                <emma:interpretation id="interp3" emma:lang="en-US" emma:confidence="0">
                  <emma:literal>It</emma:literal>
                </emma:interpretation>
                <emma:interpretation id="interp4" emma:lang="en-US" emma:confidence="0">
                  <emma:literal>t</emma:literal>
                </emma:interpretation>
              </emma:one-of>
            </emma:emma>
          </inkml:annotationXML>
          <inkml:trace contextRef="#ctx0" brushRef="#br0">2099 7297 114,'8'-5'166,"-8"5"-6,0-4-11,0 0-10,0-5-13,0 4-6,0 1-4,0-5 2,-8 5 8,8-1 9,-8 1 7,1 0 4,-2 4 10,2-4-1,-9 4-4,8 4 3,-7-4 0,-1 8-2,9 1-19,-9 0-18,0 5-17,1-2-24,-1 10-23,8-4-15,-8 4-11,9 0-8,7 4-3,-8-3-6,8-2-3,8 2-1,-1-6-1,2 5 1,-2-9-1,9 0 2,-1-4-1,9-5 0,-1 1-2,-7-5-2,7-5-1,0-4 0,1-4-1,-8-4 1,8-1 1,-10 1 1,3-6 0,-10-2 1,2-2-1,-9 1 1,-9-5-2,2 0 1,-1 1 0,-15-2-1,6-3 2,-6 5 0,-8-1 0,7 0 0,-7 0 0,0 5-1,8-1-1,-8 5 1,7 1 1,8 7-3,-8 1-3,17 0-2,-9 4-3,1 0-21,6 5-70,2-1-92,7 1-107,0 4-104,7 4-98,-7 1-31,16-1 41,-8 5 79,8 0 99</inkml:trace>
          <inkml:trace contextRef="#ctx0" brushRef="#br0" timeOffset="317.1522">2591 6984 236,'0'0'330,"-7"5"65,7 0 18,0 8 0,-8 4-16,-8 1-24,9 8-32,-2 1-54,2-1-69,-1 1-67,1 3-56,-2-4-40,9-3-25,-7 3-13,7-4-11,0-5-23,0 5-75,0-8-119,0-1-139,0-5-148,0 6-93,0-10-32,-8-4 46,0 0 102</inkml:trace>
          <inkml:trace contextRef="#ctx0" brushRef="#br0" timeOffset="470.2541">2435 7139 28,'9'-9'220,"-9"4"43,7 5 16,8 5 4,1 4 13,0 0 6,-1-1-6,9 5-23,-8 5-44,15-5-56,-8-4-61,8-1-47,0 2-70,0-6-132,2-4-154,-10-4-128,-1-6-60,2 2-33,-8-5 21,-8-5 103</inkml:trace>
          <inkml:trace contextRef="#ctx0" brushRef="#br0" timeOffset="-3043.957">1537 6857 193,'0'5'250,"0"-5"31,7 4 16,1-4 25,8 5 40,8-1 44,7 0 17,0-4 4,16 0-7,0 0-15,15 0-12,1-4-8,7 0-28,0-1-40,1-4-54,-2 0-60,-5 0-68,-2 1-59,1-1-35,-9 1-24,-6 3-12,-10-4-14,2 0-17,-18 5-72,10-5-97,-17 5-94,9-5-123,-8 5-141,-9 4-118,9-5-42,-8 5-6,-1-5 22,2 5 88,-2 5 126,1 0 122</inkml:trace>
        </inkml:traceGroup>
        <inkml:traceGroup>
          <inkml:annotationXML>
            <emma:emma xmlns:emma="http://www.w3.org/2003/04/emma" version="1.0">
              <emma:interpretation id="{B28E0FC4-C280-47E6-BB65-340483BAD8AA}" emma:medium="tactile" emma:mode="ink">
                <msink:context xmlns:msink="http://schemas.microsoft.com/ink/2010/main" type="inkWord" rotatedBoundingBox="6079,11889 6280,13061 5788,13145 5587,11973"/>
              </emma:interpretation>
              <emma:one-of disjunction-type="recognition" id="oneOf1">
                <emma:interpretation id="interp5" emma:lang="en-US" emma:confidence="0.5">
                  <emma:literal>unassays</emma:literal>
                </emma:interpretation>
                <emma:interpretation id="interp6" emma:lang="en-US" emma:confidence="0">
                  <emma:literal>unsays</emma:literal>
                </emma:interpretation>
                <emma:interpretation id="interp7" emma:lang="en-US" emma:confidence="0">
                  <emma:literal>unseats</emma:literal>
                </emma:interpretation>
                <emma:interpretation id="interp8" emma:lang="en-US" emma:confidence="0">
                  <emma:literal>unassay's</emma:literal>
                </emma:interpretation>
                <emma:interpretation id="interp9" emma:lang="en-US" emma:confidence="0">
                  <emma:literal>unstops</emma:literal>
                </emma:interpretation>
              </emma:one-of>
            </emma:emma>
          </inkml:annotationXML>
          <inkml:trace contextRef="#ctx0" brushRef="#br0" timeOffset="2344.2987">2458 5978 143,'8'-14'176,"1"6"23,-2-1 32,-7 5 38,0 0 23,0 4 15,-7 0 4,-2 8-8,-6 1-24,-1 4-33,1 5-18,-9 3-18,1-2-24,-1 2-31,8-3-32,1-5-29,-1 4-29,0-3-23,9-5-22,-1 0-11,8-5-5,0-4-6,8 0-4,-1-9 0,9-4 2,0-5 0,8-3-1,-1-10 1,0-5 0,9 1 1,-8 0-2,7-4-1,-8 8 2,1-5 1,-9 6 3,1 8 0,-1-4 4,-15 12 0,0-3 0,-8 8 2,1 9-3,-9 0 0,-8 4-1,1 5 1,-9 4 3,9 5 0,-8-1 1,0 1-3,0 4 0,7 0-4,-8-4 0,10 3 0,-2-3-2,8 0 0,0-5-1,1-4 3,8 0-3,-2-1-4,9-8 0,0-4 2,9 0-1,6-10 0,-8-3 2,9-10-2,8 1 0,-8-1-1,-1-7-1,1 3 2,7-5 0,-15 1 3,8 5 2,-9 3 1,9 1 4,-16 4 0,0 4 2,0 5 3,-16 0 2,9 4 1,-9 0-2,0 9-3,-8 0 3,9 0-3,-8 5 0,7-1-3,-8 0 0,9 1 0,-1-1-4,9 0-1,-1-4-1,-1 0-1,9-4-1,0-5 3,9-4-4,-1-4 1,-1-10-4,17 1 1,-8-5-6,-1-4-11,8 0-1,-7-1-2,-1 6 0,1-5 1,-8 8 6,0 1 10,-8 8 7,-8 1 3,0 8 3,-8 0 4,-6 9 3,-2 5 4,1 3 9,-1 1 14,-7 9 16,8-5 11,-1 4 7,0-3 1,8 3-11,9-4-12,-1 0-19,0-3-13,16-6-11,-8 0-8,15-4-1,9-4-14,-1-5-15,1 0-14,7-4-6,0 0-3,-7 0-3,8 4 9,-10 0 18,2 5 12,-8 4 8,-9 4 6,2 9 6,-9 5 4,-9 4-3,-6 9 4,-1 4 1,-7 4 1,-1 1 2,1 8 11,-1-4 13,2 0 11,6 4 5,-1-4 3,3 0-3,-3 0-13,10-4-12,7 0-9,0-5-6,0 0-7,7 0-2,10-4-1,-10-5-2,9 1-7,-1-6 2,9-3 2,-8-1 0,7-3-2,-8-1 0,1-4 1,-1-5 2,9-4-5,-8 0 2,0-8 2,-1-1 2,1-5 1,-1-3 1,-7-5 3,0 0 0,-1-4-2,-7-1-1,0 1 6,-7 0-5,-1-5-1,0 9-1,-7-5 2,-9 1 3,8 4-3,-7 0 1,-1 4 1,9 5 0,-8-4 1,7 3-3,1 6 0,-1-1 0,8 0 0,1 0 1,-2 0-1,9-4 0,9 0 0,-2 0 0,1-5-1,8 1-2,-9 3 0,9-3 2,-8 4 1,8 0 0,-9-1 3,1 1-1,-1 5 2,2 3 8,-2 1 14,-7-1 13,0 10 11,0 4 3,0 4 4,-7 9-6,-2 8-14,2 1-13,-1 9-15,-8 4 0,9 0-7,-1 0-1,0 4-2,8-4-3,0 0 5,0-5-5,0-3 2,0-10-3,8 0 0,-8-8 0,8-5-1,-1-4-1,2-9-3,6-4-3,-8-14-3,2-4-5,-2-4-14,1-9-8,0-1-9,-8-3 0,0-5 2,0 0 6,0-1 12,-8 11 14,8-1 9,-8 8 7,8 5 4,-7 4 2,7 10-2,-9 3-1,2 10 2,7 8-1,-8 5-2,8 8-1,0 5-1,0 4 3,0 0 2,0 9 0,0-5 2,0 1 0,0-5 2,0 1-1,8-11-2,-8 2 1,0-10-1,7-3-4,-7-9 0,9-5 1,-2-10-1,1-7-3,0-9-2,0-5-1,-1-4-2,9-9-12,-8 4-14,0-4-3,0 5-3,-1-1 1,1 9-1,0 5 11,0 4 15,-8 9 6,0 8 5,0 5 3,0 9 2,0 13 5,-8 5-3,8 12-1,-8 1 0,8 8-1,-8 5 4,8 0-6,-7-1 3,7 1-1,-8-5 1,8 0-1,0-8-1,0-4-1,0-6-1,8-3 2,-8-10-2,7 1-1,-7-9 1,8-9 1,0-5-5,0-3-1,-8-11 0,7-2 3,2-10-2,-9 0-1,0-4 3,0-4-14,0-1-22,-9-8-23,2 4-12,7 0-11,-8 0-2,-8 0 13,9 4 20,-1 1 21,0 8 16,0 0 11,1 5 5,-2 4 2,2 4 1,-1 5 5,0 0-1,0 8-2,1 1-1,-2 4 3,2 4-2,7 5-1,-8 4-1,8 5 0,0 4 3,8-4-4,-1 8 1,2-4 2,-2-1-2,9 2 4,-1-1 0,1-4-2,0-1-1,-1-4 1,1 1-3,-1-10-5,1 0 3,8-4-2,-9 0 0,1-4 1,-8-10 3,0 6-1,0-5 0,-8 4 1,0 0 3,-8 4-2,0 1-2,-7 0 4,-2 8-1,3 0 0,-10 6 0,0 3-1,8 4-1,-7 1-1,8-1 0,-1 1 0,0 0-1,1-1-2,6 1-4,2-5-15,7 4-70,-8-8-100,8 5-101,8-10-100,-8 5-109,0-5-46,7 4 37,-7-3 83,0 4 93</inkml:trace>
          <inkml:trace contextRef="#ctx0" brushRef="#br0" timeOffset="-1329.988">2342 5595 56,'7'-4'210,"-7"0"29,8 4-11,-8 4-16,-8 5-6,8 0 3,-16 8 6,9 5 5,-9 0 12,1 5 8,-9 3-8,8-3-17,1-1-27,-1 1-38,9-10-44,-9 5-39,16-9-24,-8 0-16,8-4-10,8-4-5,-1-5-3,9-5 0,0-4-5,15-4-4,-7-8 0,7-2 0,0 2-2,0-6 0,8 1 2,-8-1 0,-7 5-1,7 0 1,-7 5 4,-8 3 0,-1 1 0,-7 5 1,-8 3 1,-8 5 0,-7 0-4,-1 5 0,-8 3 2,1 5 2,-9-4 1,1 5 0,8-1 4,-8 0 0,0-4-3,7 4-3,1-9-5,7 5-3,1-5-2,-1-4-3,8-8 0,0-1-14,8-4-31,0-5-39,8-4-52,0-4-49,-1-1-43,2-3-18,-2-6 13,1 1 33,-1-4 46,2-1 50,-2 5 43,-7-5 31,0 9 21,-7 5 11,-2 0 6,2 8 6,-8 5 3,-1 0 4,0 8 7,1 5 16,-1 5 12,-8 4 7,9 4 5,-1 4 3,0 6-5,8-2-16,1 6-12,-1-5-12,8 0-10,8 0-6,-8 0-1,15 0-1,1-5-1,0 1-1,8-5 0,7 0-2,-8 1-1,8-6-2,8 1 1,-7-5 0,-1 1 0,0-1 1,-8 0-1,1 1 3,0 0-1,-17 3 1,1-3-1,-8 3 3,0 1 1,-15 4 0,-2 1 1,-6-1 0,-1 0 3,1 0-2,-8 0 0,7 0-1,-7-4 0,8-4-1,-1-1-1,9-8 0,-1-1-1,0-8 1,1-4-5,8-6-1,7-3 0,0-5-2,0-4 0,0 5 0,7-1 2,1 0 4,-1 5 1,2 3 1,-2 6 2,-7 4 3,8 4 3,-8 4 7,8 10 5,-8 4 36,0 8 38,-8 10 35,0 3 33,8 10 27,-7 4 22,-2 4-16,9 1-26,-7-1-30,7 4-33,0 1-32,7-9-25,9 5-20,0-5-13,-1-9-8,16 0-3,-7-4 0,8-5-4,-1-3-1,0-6-5,0 0-10,0 1-70,-7-5-113,-8 9-130,0-4-134,-9 8-94,-7 5-37,-7 4 42,-9 9 97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16:22.576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21BBBB8C-50CE-403E-BE5C-42DBE4431D53}" emma:medium="tactile" emma:mode="ink">
          <msink:context xmlns:msink="http://schemas.microsoft.com/ink/2010/main" type="inkDrawing" rotatedBoundingBox="5803,11354 18461,11588 18453,12028 5795,11794" semanticType="strikethrough" shapeName="Other"/>
        </emma:interpretation>
      </emma:emma>
    </inkml:annotationXML>
    <inkml:trace contextRef="#ctx0" brushRef="#br0">-4 373 21,'0'-5'299,"0"-2"34,9 2 24,-9-1-26,11 1-70,-1 5-48,-1-5-31,12 5-13,-2 0-12,1-7-28,1 7-24,9-5-29,-1 5-14,12-5 9,8 0 12,1-1 20,0-1 20,0-5 11,20 2-7,-10-1-20,19-1-22,0 1-18,2-5-19,19-1-5,-10 0-2,10-1-2,9-3 1,-9 4 8,9 1 17,2-7 23,-2 6 37,0 1 41,1-2 45,10 7 27,-11 0 4,12-1-20,-1 0-36,10 8-39,-2-3-49,13 2-28,8 5-15,1 0-6,20 0 3,-1 5 3,10 2 4,1-3-4,10 3-6,-1-2-4,10 7-7,12-1-4,-2 0 0,11-1-9,-1 2-4,10 0-1,1-1-3,-1 0-2,10 0-2,12 0-1,-3-4 5,12 3 0,-1 2 3,1 5 6,0-7 0,-1 2-1,0-1-3,0 0-4,1 5-6,0-4-5,-1-1-4,-10 6 2,-10-11-2,2 4 1,-12 2-3,1 1 1,-12-8-1,-9 5-2,2-3-1,-21-2 0,-11 6 2,-10-6 0,-9 2 0,-21-2 1,-9 6 1,-21-6 1,-9 2-1,-10 3-2,-9-3 2,-22-2-1,1 1-1,-9-1 1,-12 2 0,-9-3 0,0-4 1,-11 6-2,2 0 0,-12-1 0,1 0 0,-10 2-3,0-2-25,0-1-61,-10 10-159,-9-10-245,-1 2-288,-1 5-178,-9 1-74,-9 5 11,8-1 131,-18 1 229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24:56.92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767AC2D-1623-4F14-AE9E-5482A61E6958}" emma:medium="tactile" emma:mode="ink">
          <msink:context xmlns:msink="http://schemas.microsoft.com/ink/2010/main" type="inkDrawing" rotatedBoundingBox="12925,8965 18972,7504 19634,10241 13587,11703" hotPoints="19408,8964 16426,11117 12795,10533 15777,8380" semanticType="enclosure" shapeName="Ellipse">
            <msink:sourceLink direction="with" ref="{37C94F89-879D-478C-9A89-544526ED852F}"/>
          </msink:context>
        </emma:interpretation>
      </emma:emma>
    </inkml:annotationXML>
    <inkml:trace contextRef="#ctx0" brushRef="#br0">5480 806 77,'0'-5'179,"0"1"-1,0 0 1,0-5 4,0 5 7,0-9 6,0 3 8,0 2 7,0-10 6,0 5 5,0-5 3,0 1 0,0-5-5,0-4-16,0 3-16,-7-3-22,-1-5-25,8 5-29,-8-5-24,-7 0-13,6 1-12,-6 3-4,-8-4 1,6 1-2,-6 3 1,-8-4 2,0 5-2,0 4-9,-9-4-3,2 4-4,-2 0-6,-7 4-10,1-4-6,-1 9 2,0-5-5,0 5-1,0 0-4,8 5-1,-8-2 1,0-3-4,8 5 3,0-1-5,0 5 7,0-6 4,0 6 6,-1 0 7,2-1-1,-2 5 5,-7 0-4,9 0-1,-9 0-8,-1 0-3,1 9-5,1-5-3,-1 1-3,0 0-2,0 3 1,0 1-1,8-5 0,-8 5-1,9 0 1,-2 0-1,2 0-2,-2-1-2,9 1 2,-9 0 2,2 0-2,-2 0-1,9 4 0,-7-5-1,-2 6-2,2-1-1,-2 0 1,-7 5 2,8-5 0,0 4 0,0 1-1,0-5 0,0 5-2,-1-5 0,2 0 0,-2 5 1,2-5 3,-2 0-1,2 0 1,5 5 0,-5-5-1,-9 0 0,8 5 1,0 0 1,0-1-1,0-4-2,0 5 0,-1-1 0,9 6-3,-8-6 0,0 0 2,8 1-1,-1-5 2,-6 5 0,7 0-1,0-5-1,-2 4-2,2-3 4,0 3-3,0 1 3,-8-5 0,0 4 3,-1 1-1,2-5 1,-2 0-1,2 5-2,-9-5 0,7 0-2,-6 0 0,-1 1 1,7-5-1,-7 4 2,9 0 0,-2-4 1,-6 0-1,7 4-2,0-5 0,-1 1-2,9 0 4,-8 0 1,8 0 4,-8-1 1,7 1-3,1 0-1,-7 0-1,7 0-2,-2-1-2,-5 1 2,-2 0 2,9 0 2,-7 4-5,5-4 1,2 4 1,-7-4 1,7 4-2,-1 0 1,-7 0 4,8 1 0,-1-1-3,1-1-1,-7 7-2,5-6 2,2 4 0,0 1 0,-7 3 1,6-2-1,1 2 2,-8 1-3,7-4 1,1 4 0,7 0-1,-7 0 1,8 0-1,-8-1 0,7 6-1,8-5 0,-6 5 2,6 4 0,-8-1 0,8 1 2,1 0-3,-1 3-2,1 6-1,6 0 2,-6 4 8,7 0 12,0 0 14,8 4 13,-7 5 7,7-5 7,0 0 0,0 1-7,7-1-6,1 0-10,0 1-6,7-5-7,1 4-7,1-4-5,-3 4-4,10-4-4,0 0 1,-8 0-1,6 0-1,2 0 2,-1 5-3,1-5 1,7 4-2,-8-4-1,1 0 1,7 0 0,1 0-1,-8-4 0,7-1 2,0 1 0,0-1 0,8-4-2,-8 1-1,8-6-1,-7 1 0,7-4 2,-8 3 1,8-3 0,0-6 2,0 2-3,9-2 1,-10-3-4,9-5-1,0 0 3,0 1 0,-1-10 2,1 5-1,8-9 0,-8 4 1,8-8 0,-1 4 0,1-4 0,1-1 1,-2-4 0,-8 0 1,10 1-2,-2-1 1,1-4-1,0-1 0,-1 6 1,1-5-1,-1 0 3,1-5 2,-8 5 6,8 0 4,-1-1 7,1 1 9,1 0 8,-2 0 6,1-1 4,-1 1 2,8 0-4,-7-5-6,1 5-8,-2 0-7,8 0-10,-7 0-5,8 0-4,-1-5-1,0 5-4,9 0-1,-9-5 1,1 5 0,8-5 2,-9 5 4,0 0 9,1-5 8,-1 6 3,-7-2 3,8 1 1,-9-5-5,1 5-4,-8-5-6,0 5-4,-1-5-2,1 1-3,0 0 1,1-1-2,-1 0-5,-1 1 1,-7-1 1,8-4 1,-8 4 0,8-3-1,-7 3 2,6 0-1,-7 1-1,0-5-1,0 9-2,0-5 3,1 0-2,-9 1 1,8 4 1,-8-5-3,8 1 2,-7 3-2,6-3 2,-7 0-1,9-2 0,-9 2 0,9 0-1,-9-1 0,7 1-1,-7-2 2,9-2-2,-9 3 0,0 0 0,1 1 0,7-1-1,-8 1-2,0-5 1,1 4 1,-1 1 0,0-6 1,9 2 1,-18-2 2,18 2 0,-9-1 3,0 0 5,1 0 4,-1 0 3,0-5 3,-8 1 1,8 4-2,0-4-2,-7-1-4,7 1-2,-7-1-3,-1 1 2,1 0-3,-8-1 0,7-3 0,1 3-1,-2-3-1,-6-1-1,8 0 0,0-4-1,-10 0-3,10-5 2,-8-4 0,8 0-1,-8 0 2,-1-4-3,1 0 3,-9-1-1,1-3-3,8-1 0,-16 0 0,0 0-2,0 4-10,0-7-16,-8 3-62,0 0-125,-7-4-166,-9 4-220,8 0-228,-15 1-116,0 3-13,-9 1 89,2 8 146,-9 1 212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25:02.07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99EDFED-1853-4576-8989-AE9DC35D0E98}" emma:medium="tactile" emma:mode="ink">
          <msink:context xmlns:msink="http://schemas.microsoft.com/ink/2010/main" type="writingRegion" rotatedBoundingBox="4471,1112 22056,-1177 23840,12529 6256,14819"/>
        </emma:interpretation>
      </emma:emma>
    </inkml:annotationXML>
    <inkml:traceGroup>
      <inkml:annotationXML>
        <emma:emma xmlns:emma="http://www.w3.org/2003/04/emma" version="1.0">
          <emma:interpretation id="{5401B4EF-5AE0-479C-A533-B60A21C5D7F4}" emma:medium="tactile" emma:mode="ink">
            <msink:context xmlns:msink="http://schemas.microsoft.com/ink/2010/main" type="paragraph" rotatedBoundingBox="4494,1001 16255,-115 16474,2185 4713,33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34656B-89ED-4EB3-9429-4F1C36166EA3}" emma:medium="tactile" emma:mode="ink">
              <msink:context xmlns:msink="http://schemas.microsoft.com/ink/2010/main" type="line" rotatedBoundingBox="4494,1001 16255,-115 16474,2185 4713,3301"/>
            </emma:interpretation>
          </emma:emma>
        </inkml:annotationXML>
        <inkml:traceGroup>
          <inkml:annotationXML>
            <emma:emma xmlns:emma="http://www.w3.org/2003/04/emma" version="1.0">
              <emma:interpretation id="{95525059-8D89-4582-952C-FCA85E91203C}" emma:medium="tactile" emma:mode="ink">
                <msink:context xmlns:msink="http://schemas.microsoft.com/ink/2010/main" type="inkWord" rotatedBoundingBox="4505,1118 6583,920 6714,2306 4637,2503"/>
              </emma:interpretation>
              <emma:one-of disjunction-type="recognition" id="oneOf0">
                <emma:interpretation id="interp0" emma:lang="en-US" emma:confidence="0.5">
                  <emma:literal>fit,</emma:literal>
                </emma:interpretation>
                <emma:interpretation id="interp1" emma:lang="en-US" emma:confidence="0">
                  <emma:literal>fix,</emma:literal>
                </emma:interpretation>
                <emma:interpretation id="interp2" emma:lang="en-US" emma:confidence="0">
                  <emma:literal>fen,</emma:literal>
                </emma:interpretation>
                <emma:interpretation id="interp3" emma:lang="en-US" emma:confidence="0">
                  <emma:literal>fin,</emma:literal>
                </emma:interpretation>
                <emma:interpretation id="interp4" emma:lang="en-US" emma:confidence="0">
                  <emma:literal>fun,</emma:literal>
                </emma:interpretation>
              </emma:one-of>
            </emma:emma>
          </inkml:annotationXML>
          <inkml:trace contextRef="#ctx0" brushRef="#br0">504 188 5,'24'-9'256,"-9"-4"41,-7 0 48,0 0-28,-8 0-11,0-5 0,-16 0 10,1 1 13,-1 4 1,-15-5 1,0 5-10,-2 0-2,-5 4-4,-2 0-5,-6 9 3,7 0-15,-8 5-22,8 4-42,-1 8-40,9 1-39,0 8-39,8 5-29,-1 8-15,17 1-4,-1 8-2,0 5-4,16 0-5,0 4-7,7 4-6,1 1-10,0 4-9,8-5-5,-2 6-6,-6-6-5,8 0-4,-8 1-2,-1-5-2,1 0-6,-16-4-8,7-5-20,-7 1-26,-7-1-65,7-9-123,-16 1-122,1-5-180,-1-8-180,-1-1-166,-6-8-39,8 0 69,-9-14 97,1-4 174,-1-4 192</inkml:trace>
          <inkml:trace contextRef="#ctx0" brushRef="#br0" timeOffset="185.0124">-215 993 122,'0'-13'358,"0"-1"82,0 10 85,7-1-16,9 1-41,1 4-47,-3 0-53,10 0-70,0 0-77,7 0-69,8 0-58,0-4-51,8 0-76,0-10-138,8 1-178,-8 0-192,0-5-101,7-4-40,-15 1 22,8-2 108,-9 2 164</inkml:trace>
          <inkml:trace contextRef="#ctx0" brushRef="#br0" timeOffset="481.7502">1020 52 87,'0'-18'338,"0"5"64,0 5 76,-8 8 1,0 4-26,1 9-17,-9 14 14,1 3 37,6 14 12,-6 4-29,-1 5-37,0 5-50,8-1-73,1 0-89,-1 4-83,0-3-49,8-1-31,-8-5-23,16-4-13,-8 1-9,16-5-8,-9-4-5,10-5-6,6-5-17,1-3-61,-2-10-107,10 1-114,-1-9-123,0-1-149,0-8-128,9 0-67,-9-4-18,0-4 50,0-1 88,-7 0 135,8-9 137</inkml:trace>
          <inkml:trace contextRef="#ctx0" brushRef="#br0" timeOffset="684.209">1551 404 259,'16'-18'358,"-16"0"110,8 14 50,-8-1 23,7 10 32,-7 8 21,-7 5 3,7 8-53,-8 5-83,-1 4-80,-5 5-90,6 4-87,-8-4-77,0 3-56,1-3-37,6-1-53,-6 1-109,-1 0-123,1-9-157,-1 3-190,9-7-169,-9-5-113,1 0 21,6-5 78,-6-8 131,7 0 179</inkml:trace>
          <inkml:trace contextRef="#ctx0" brushRef="#br0" timeOffset="867.7183">1324 536 119,'9'-27'394,"-2"10"118,1 4 104,0 4 22,7 9 25,1 4 3,-8 5-46,15 8-81,-7 1-78,-1 0-102,9 3-108,-1 2-97,-6-2-66,6 2-47,-8-6-84,9 1-155,-17-5-196,9 0-237,0 0-220,-1-4-109,-7 0-4,0-9 110,7 4 172,-6-4 222</inkml:trace>
          <inkml:trace contextRef="#ctx0" brushRef="#br0" timeOffset="1020.3103">1856 725 362,'0'12'504,"0"11"91,0-2 86,0 2-48,-7 3-77,-2-4-92,2 4-89,-1 5-82,-1-4-87,2-6-121,7 6-131,-7-5-165,7-4-197,0-1-193,0-4-134,7-4-35,0 0 34,2-4 108,-1-1 170</inkml:trace>
        </inkml:traceGroup>
        <inkml:traceGroup>
          <inkml:annotationXML>
            <emma:emma xmlns:emma="http://www.w3.org/2003/04/emma" version="1.0">
              <emma:interpretation id="{FD7DA2A3-51E2-4EEB-9711-BE584EF7426F}" emma:medium="tactile" emma:mode="ink">
                <msink:context xmlns:msink="http://schemas.microsoft.com/ink/2010/main" type="inkWord" rotatedBoundingBox="6799,782 7775,689 7939,2414 6962,2507"/>
              </emma:interpretation>
              <emma:one-of disjunction-type="recognition" id="oneOf1">
                <emma:interpretation id="interp5" emma:lang="en-US" emma:confidence="0.5">
                  <emma:literal>y)</emma:literal>
                </emma:interpretation>
                <emma:interpretation id="interp6" emma:lang="en-US" emma:confidence="0">
                  <emma:literal>y</emma:literal>
                </emma:interpretation>
                <emma:interpretation id="interp7" emma:lang="en-US" emma:confidence="0">
                  <emma:literal>Y)</emma:literal>
                </emma:interpretation>
                <emma:interpretation id="interp8" emma:lang="en-US" emma:confidence="0">
                  <emma:literal>H.)</emma:literal>
                </emma:interpretation>
                <emma:interpretation id="interp9" emma:lang="en-US" emma:confidence="0">
                  <emma:literal>H)</emma:literal>
                </emma:interpretation>
              </emma:one-of>
            </emma:emma>
          </inkml:annotationXML>
          <inkml:trace contextRef="#ctx0" brushRef="#br0" timeOffset="1463.6371">2138 246 298,'0'-5'444,"7"5"104,-7 9 34,0 4 3,0 5-10,8 4-16,-8-1-34,8 10-54,0 0-58,-1 0-64,9 0-72,-1-5-82,1 4-82,0-3-51,-1-5-32,9-4-24,-8-1-34,8-4-45,-10-8-44,10-5-41,0 0-29,-8-9-9,-1-4 19,1 0 32,-9-10 42,9 2 40,-16-10 30,8 0 20,-8 1 28,-8-6 58,8 1 67,-7 9 48,7-5 36,-9 9 27,2 0-3,7 5-42,0 3-56,-8 10-35,16-1-29,-8 14-22,7 5-14,-7 3-7,16 10-6,-8 3-9,-1 5-10,9 5-4,-8 0 3,0 8 2,7 5 3,-6 3 1,-2 6 3,-7 4-4,0 0-24,-7 5-48,-9-1-84,0 0-168,-15 0-237,0-3-262,0-2-175,-16-3-63,7-5 26,-15-8 135,8-10 219,-7-4 255</inkml:trace>
          <inkml:trace contextRef="#ctx0" brushRef="#br0" timeOffset="1904.9629">2763-357 56,'15'5'377,"1"8"128,7 4 114,1 10 52,-1 12 41,1 5-1,0 9-62,-1 8-94,0 6-94,-7 7-113,0 5-118,-1 1-95,1-1-54,-1 4-39,-7 1-67,-8 4-146,0-5-171,-16-4-233,1 0-233,-1 1-136,-15-6-29,0-4 95,-16-4 143,0-4 218</inkml:trace>
        </inkml:traceGroup>
        <inkml:traceGroup>
          <inkml:annotationXML>
            <emma:emma xmlns:emma="http://www.w3.org/2003/04/emma" version="1.0">
              <emma:interpretation id="{1A3F2A93-47EF-4C50-90D6-7E33D8C2F507}" emma:medium="tactile" emma:mode="ink">
                <msink:context xmlns:msink="http://schemas.microsoft.com/ink/2010/main" type="inkWord" rotatedBoundingBox="8571,1474 9557,1380 9605,1888 8620,1981"/>
              </emma:interpretation>
              <emma:one-of disjunction-type="recognition" id="oneOf2">
                <emma:interpretation id="interp10" emma:lang="en-US" emma:confidence="0.5">
                  <emma:literal>=</emma:literal>
                </emma:interpretation>
                <emma:interpretation id="interp11" emma:lang="en-US" emma:confidence="0">
                  <emma:literal>-</emma:literal>
                </emma:interpretation>
                <emma:interpretation id="interp12" emma:lang="en-US" emma:confidence="0">
                  <emma:literal>_</emma:literal>
                </emma:interpretation>
                <emma:interpretation id="interp13" emma:lang="en-US" emma:confidence="0">
                  <emma:literal>.</emma:literal>
                </emma:interpretation>
                <emma:interpretation id="interp1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9366.932">3762 408 110,'9'4'339,"-1"1"93,8-1 77,-1 1-1,8-1-6,8-4-22,1 0-31,7-4-46,1 4-57,5-5-61,3 1-51,-1-5-54,0 5-47,-9-1-43,9 1-34,-7-5-23,-1 5-22,-8-1-50,1-4-72,-10 5-80,2-1-118,-1 5-145,-7-4-136,-8 4-99,-1 0-21,2 0 29,-9 4 91,-9 1 133</inkml:trace>
          <inkml:trace contextRef="#ctx0" brushRef="#br0" timeOffset="9591.3336">4162 791 247,'0'13'355,"0"0"57,0-5 32,7 6-31,1-5-23,8 0-21,7-1-15,1-4-16,7-4-27,0 0-24,9-4-37,-2 0-30,2-5-32,-2 5-37,2-5-40,-2 0-39,-5 0-34,5 1-46,-7 3-67,0-3-73,-7-1-102,-1-1-151,1 2-154,-8-1-137,-1 5-32,-7-5 23,0 0 76,-8 0 137</inkml:trace>
        </inkml:traceGroup>
        <inkml:traceGroup>
          <inkml:annotationXML>
            <emma:emma xmlns:emma="http://www.w3.org/2003/04/emma" version="1.0">
              <emma:interpretation id="{ACD784C9-7F88-466F-8AAC-F4BBCACDCFD5}" emma:medium="tactile" emma:mode="ink">
                <msink:context xmlns:msink="http://schemas.microsoft.com/ink/2010/main" type="inkWord" rotatedBoundingBox="9736,570 14943,76 15155,2310 9948,2804"/>
              </emma:interpretation>
              <emma:one-of disjunction-type="recognition" id="oneOf3">
                <emma:interpretation id="interp15" emma:lang="en-US" emma:confidence="0.5">
                  <emma:literal>*Taye)</emma:literal>
                </emma:interpretation>
                <emma:interpretation id="interp16" emma:lang="en-US" emma:confidence="0">
                  <emma:literal>*try)</emma:literal>
                </emma:interpretation>
                <emma:interpretation id="interp17" emma:lang="en-US" emma:confidence="0">
                  <emma:literal>*Lays)</emma:literal>
                </emma:interpretation>
                <emma:interpretation id="interp18" emma:lang="en-US" emma:confidence="0">
                  <emma:literal>*Hays)</emma:literal>
                </emma:interpretation>
                <emma:interpretation id="interp19" emma:lang="en-US" emma:confidence="0">
                  <emma:literal>*trays)</emma:literal>
                </emma:interpretation>
              </emma:one-of>
            </emma:emma>
          </inkml:annotationXML>
          <inkml:trace contextRef="#ctx0" brushRef="#br0" timeOffset="74809.5508">9742-590 19,'23'0'441,"1"5"131,-1 3 133,1 10 114,15 8-11,-8 10-63,8 8-108,0 13-103,0 4-111,0 10-127,0 7-107,-8 2-70,0 8-45,1 0-29,-9 0-19,1-5-10,-8 0-8,-9 1-5,1 0-10,-8-1-20,-15-4-55,-1 0-137,-8 1-164,-7-1-221,0-5-217,-9 1-131,-6-9-29,-1 0 95,8-9 140,-7-4 213</inkml:trace>
          <inkml:trace contextRef="#ctx0" brushRef="#br0" timeOffset="14089.8884">5663-216 10,'7'-9'193,"0"0"36,-7 5 11,9 4 38,-9 0 72,8 9 78,-8 4 89,0 9 104,0 13 57,0 5-9,-8 12-59,-1 5-74,2 10-98,-9-2-129,8 6-111,-8-1-72,1-4-50,8 0-33,-2 0-19,2-9-14,-9 0-17,16-8-38,-8-5-81,1-5-147,7-4-174,0-8-215,-9-5-199,9-5-105,0-4 4,-7 0 109,7-8 151,-8-10 207</inkml:trace>
          <inkml:trace contextRef="#ctx0" brushRef="#br0" timeOffset="14661.8731">6662 158 273,'16'4'346,"-1"0"73,17-4 11,-1 5-12,0-5-22,9-5-27,6 1-33,-6 0-54,-2-1-66,9-4-59,-7 5-47,-9-5-40,7 5-28,-5-1-30,-10-3-44,0 3-65,-7 1-94,0 0-110,-1-1-113,-7 0-112,0 1-55,-1-5 9,-7 5 68,-7-5 98</inkml:trace>
          <inkml:trace contextRef="#ctx0" brushRef="#br0" timeOffset="15209.4352">7491 241 264,'8'-31'401,"0"5"50,-1-5 52,9 0-66,-1 0-64,1 1-46,-8 3-31,8 1-18,8 0-17,-1 4-16,-8 0-3,9 9 6,-1-1 17,-7 5 18,-1 9 0,1 0-17,-1 9-32,-6 5-39,-2 3-43,1 10-43,-8 3-28,0 1-21,0 9-14,0-1-8,-8 5-9,8-4-5,0-1-4,-7 0-4,7 1-3,7-4-2,-7-6-3,8 5 0,0-8-4,0-1 0,8-4-4,-1-5 0,1 2-9,-1-11-26,1 1-58,0-5-122,-1-4-127,9-4-166,-8-5-165,-1-8-124,1 3-82,-1-7 37,1-6 83,-9 1 143,2-5 161</inkml:trace>
          <inkml:trace contextRef="#ctx0" brushRef="#br0" timeOffset="15589.4508">8038 74 266,'0'-17'444,"0"-2"80,0 7 67,0 3-12,8 5-12,-8 4-11,0 4-19,8 5-31,-8 8-47,7 5-67,2 0-87,6 0-95,-8 4-76,9-3-47,-8 3-35,8-4-21,0-5-15,-1 1-14,9-5-16,-8-4-15,-1-5-19,8-4-26,-7-4-27,-1 0-26,1-9-22,-8-5-6,8 0 1,-9-4 14,-7-4 23,0-1 29,8-3 31,-8-1 27,-8 5 43,8-5 59,0 4 45,0 6 31,0-2 15,0 6 7,8 4-13,-8-1-30,8 10-25,0 0-14,-1 8-2,9 5 0,-8 4-2,8 5-6,-9 8-6,9 0-9,-8 10-7,8-1-12,-1 5-8,1 3-10,-1 1-6,1 0-5,0 5-3,-1-1-4,-6-4-4,-9 4-13,7-4-29,-14 0-43,-9-5-96,-1 1-158,-6-4-198,-8-1-217,0-5-182,-8-7-71,0-2 37,-8-3 123,0-9 187,1-5 217</inkml:trace>
          <inkml:trace contextRef="#ctx0" brushRef="#br0" timeOffset="16213.7833">8608-713 88,'9'-13'337,"-2"0"73,1 4 79,0-4-12,0 4-33,7-4-39,-7-1-45,7 6-46,1-5-51,1 4-39,5 0-17,-6-4 5,8 8 7,-1-3 7,1 8 7,-9-5-1,8 5-16,-7 0-32,-1 5-22,1-1-22,-8 5-28,0-1-28,0 1-21,-8 5-16,-8-1-12,0 0-9,0 5-5,-8-5-6,1 0-3,8 0-5,-9 0-3,0 0-2,8-4-2,1 0-2,-2-4-1,9-1-2,0 0 1,0 1 0,9-1 0,-2-4 0,1 4 1,8-4 1,0 5-1,-1-1 0,8 0 2,-7 6 3,8-2 6,-9 1 7,8 4 8,-6 0 10,-3 1 8,-5 3 8,6 1 3,-15 4 4,7-5-1,-7 5-4,-7 5-5,7-5-9,-15-1-6,-1 2-11,0-2-7,1-3-6,-9 0-9,1-5-28,-1-4-39,-7 0-71,8-1-156,-8-3-226,7-5-258,1 0-170,-1 0-68,0-5 18,1-3 127,-1-1 209,1 0 259</inkml:trace>
          <inkml:trace contextRef="#ctx0" brushRef="#br0" timeOffset="74187.6971">5116-225 163,'7'-4'222,"-7"-1"-4,0 1-2,0 4 9,0-5 21,0 5 28,0 0 26,-7 5 28,7-1 28,-9 14 36,1 4 58,1 9 40,-2 13 1,2 8-25,-9 14-43,8 9-68,1 4-105,-1 5-96,0-1-60,0 5-36,8 0-24,8 0-14,0-4-8,15-1-12,0-9-20,17 2-43,-2-11-99,10 2-111,15-10-114,-1-5-126,9-4-125,-2 1-87,18-10-32,-2-3 18,1-10 67,8 1 107,1-6 126</inkml:trace>
          <inkml:trace contextRef="#ctx0" brushRef="#br0" timeOffset="14302.319">5443 246 203,'0'-31'368,"0"9"52,0 4 80,9 1-27,-2 8-27,1 4 3,15 5 32,1 9 39,7 4-19,0 5-47,1 4-56,6 9-80,2-1-86,-1 1-86,8 5-61,-9-6-36,2 1-23,-2 0-23,2-5-76,-9 1-135,9-2-180,-9-2-219,0-6-221,0 1-113,0 0 5,1-6 98,-8 2 160,-2-1 206</inkml:trace>
          <inkml:trace contextRef="#ctx0" brushRef="#br0" timeOffset="14874.3038">7085-163 197,'0'4'353,"0"9"88,0 5 38,8 4 16,-1 9-9,0-1-4,10 9-32,-10 1-42,9 0-62,0 4-66,-1 0-53,1-4-66,-1 4-52,9-5-44,-8-4-32,-9 0-53,9 1-85,-8-10-127,8 5-190,-9-9-213,-7 0-127,8-5-35,1-3 39,-9-1 101,7-5 179</inkml:trace>
        </inkml:traceGroup>
        <inkml:traceGroup>
          <inkml:annotationXML>
            <emma:emma xmlns:emma="http://www.w3.org/2003/04/emma" version="1.0">
              <emma:interpretation id="{FF9806E4-C374-4EAB-8B1B-B03903E5775B}" emma:medium="tactile" emma:mode="ink">
                <msink:context xmlns:msink="http://schemas.microsoft.com/ink/2010/main" type="inkWord" rotatedBoundingBox="15881,324 16293,285 16366,1047 15954,1086"/>
              </emma:interpretation>
              <emma:one-of disjunction-type="recognition" id="oneOf4">
                <emma:interpretation id="interp20" emma:lang="en-US" emma:confidence="0.5">
                  <emma:literal>2</emma:literal>
                </emma:interpretation>
                <emma:interpretation id="interp21" emma:lang="en-US" emma:confidence="0">
                  <emma:literal>Z</emma:literal>
                </emma:interpretation>
                <emma:interpretation id="interp22" emma:lang="en-US" emma:confidence="0">
                  <emma:literal>z</emma:literal>
                </emma:interpretation>
                <emma:interpretation id="interp23" emma:lang="en-US" emma:confidence="0">
                  <emma:literal>.</emma:literal>
                </emma:interpretation>
                <emma:interpretation id="interp24" emma:lang="en-US" emma:confidence="0">
                  <emma:literal>?</emma:literal>
                </emma:interpretation>
              </emma:one-of>
            </emma:emma>
          </inkml:annotationXML>
          <inkml:trace contextRef="#ctx0" brushRef="#br0" timeOffset="75389.5298">11094-612 286,'16'-22'351,"-9"4"76,9 1 12,-8 0-12,8-1-15,-1 5-17,1 0-18,8-1-14,-10 5-4,10 5 12,0 0 5,-1 4-7,1 4-16,-1 9-43,-8 1-60,1 7-67,-8 6-50,-8 3-36,0 10-26,-8 0-19,-8 4-13,1 4-12,-8-4-9,-1 4-6,1-4 1,-8 0-2,7-4-3,8-5 1,-8-4 0,9-5 1,-1-4-5,9-4-1,-1-1 3,8-4 6,8-4 5,-1 0 6,9-4 4,-1-1 3,9 0-2,-1-4-4,8 0-6,2 0-5,-2 0-7,0 0-10,0 0-27,0 0-46,1 0-116,-8 0-166,-2 5-220,-6-5-225,8 4-160,-17 0-54,2 5 65,-2 5 136,-7-1 207</inkml:trace>
        </inkml:traceGroup>
      </inkml:traceGroup>
    </inkml:traceGroup>
    <inkml:traceGroup>
      <inkml:annotationXML>
        <emma:emma xmlns:emma="http://www.w3.org/2003/04/emma" version="1.0">
          <emma:interpretation id="{6B264D30-2A9D-481D-81AB-6E3E7C22245B}" emma:medium="tactile" emma:mode="ink">
            <msink:context xmlns:msink="http://schemas.microsoft.com/ink/2010/main" type="paragraph" rotatedBoundingBox="4986,3126 22551,2044 22812,6270 5246,73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93C74F-C089-4D2A-8E16-72DAD285B4C9}" emma:medium="tactile" emma:mode="ink">
              <msink:context xmlns:msink="http://schemas.microsoft.com/ink/2010/main" type="line" rotatedBoundingBox="4986,3126 22551,2044 22726,4877 5160,5959"/>
            </emma:interpretation>
          </emma:emma>
        </inkml:annotationXML>
        <inkml:traceGroup>
          <inkml:annotationXML>
            <emma:emma xmlns:emma="http://www.w3.org/2003/04/emma" version="1.0">
              <emma:interpretation id="{AB35F4F1-74C5-44C5-9C55-922C9A408A0F}" emma:medium="tactile" emma:mode="ink">
                <msink:context xmlns:msink="http://schemas.microsoft.com/ink/2010/main" type="inkWord" rotatedBoundingBox="5032,3873 6835,3762 6915,5064 5112,5175"/>
              </emma:interpretation>
              <emma:one-of disjunction-type="recognition" id="oneOf5">
                <emma:interpretation id="interp25" emma:lang="en-US" emma:confidence="0.5">
                  <emma:literal>of</emma:literal>
                </emma:interpretation>
                <emma:interpretation id="interp26" emma:lang="en-US" emma:confidence="0">
                  <emma:literal>to</emma:literal>
                </emma:interpretation>
                <emma:interpretation id="interp27" emma:lang="en-US" emma:confidence="0">
                  <emma:literal>If</emma:literal>
                </emma:interpretation>
                <emma:interpretation id="interp28" emma:lang="en-US" emma:confidence="0">
                  <emma:literal>off</emma:literal>
                </emma:interpretation>
                <emma:interpretation id="interp29" emma:lang="en-US" emma:confidence="0">
                  <emma:literal>too</emma:literal>
                </emma:interpretation>
              </emma:one-of>
            </emma:emma>
          </inkml:annotationXML>
          <inkml:trace contextRef="#ctx0" brushRef="#br0" timeOffset="82086.352">2012 2932 51,'8'-5'191,"1"-4"4,-9 0 0,7 1 6,-7-5 19,0-1 25,-7 1 28,7 0 14,-9 0 4,1-5 0,-8 5-6,1-5-12,-8 5-18,-1 0 6,1 0 8,-1-1 17,1 6 17,-8-1 10,7 9-4,-7-4-26,0 8-36,7 0-45,1 9-48,-1 1-41,8 8-27,1 9-15,7 4-9,0 9-7,8 9-7,8 4-6,0 4-7,0 5-4,8 0-6,7 5-4,-8 3-1,9 1-4,-1-5-3,1 5-6,0-9-4,-1-4-13,1-5-21,-1-5-29,-8-3-72,1-10-103,-8 1-106,-1-9-129,2-5-149,-2-9-130,-7 1-82,-7-13 10,-2-5 59,2-5 112,-9-8 155</inkml:trace>
          <inkml:trace contextRef="#ctx0" brushRef="#br0" timeOffset="82256.4111">1527 3490 65,'-7'-9'274,"0"0"55,7 0 37,7 5-23,0 4-19,10-4-19,-3 4-33,10 0-39,8-5-50,-1 1-51,8 0-55,0-5-97,0 0-125,8-4-141,-7 4-135,-2-4-73,2-1-31,-2 1 40,-7 5 96</inkml:trace>
          <inkml:trace contextRef="#ctx0" brushRef="#br0" timeOffset="80872.0549">786 3758 45,'7'-5'271,"1"1"40,-8-5 32,0 1-63,8-1-49,-8 0-20,-8-4 10,8 0 29,-8 0 32,8-1 24,-16 1 16,9 4 10,-9-4-12,1 0-24,-9 4-20,1 0-9,-1 5-6,0 4-10,-7 0-20,0 9-25,0-1-28,-8 10-31,8 0-29,0 8-31,-2 5-19,2 0-16,8 8-13,-1-4-11,2 0-6,13 5 1,-6 0-3,15-5-1,8 0-3,8-4 0,6-9-4,11 0-6,5-14-6,9 1-3,8-13-4,-1-5-1,1-8-3,-1-6-2,2-3 2,-1-5 1,-9-4 3,1 0 5,-16-4 2,1 3 4,-17-8 3,1 5 2,-16-5 0,-7-5-2,-9 1 1,-1 0-1,-14-5 4,-7 5 1,-2-1 3,-7 1 0,1 4 1,-1 0-2,0 4-2,-8 5-5,8 0-5,0 4-5,9 0-13,5 5-23,2 0-59,8 0-114,-1 3-122,9 2-167,8 3-166,7-4-144,7 4-81,1 5 40,-1 0 83,9 0 150,1 4 167</inkml:trace>
        </inkml:traceGroup>
        <inkml:traceGroup>
          <inkml:annotationXML>
            <emma:emma xmlns:emma="http://www.w3.org/2003/04/emma" version="1.0">
              <emma:interpretation id="{5E87E7DC-51C1-4873-81BB-C0135A607AFE}" emma:medium="tactile" emma:mode="ink">
                <msink:context xmlns:msink="http://schemas.microsoft.com/ink/2010/main" type="inkWord" rotatedBoundingBox="9628,2840 14882,2517 15035,5002 9781,5326"/>
              </emma:interpretation>
              <emma:one-of disjunction-type="recognition" id="oneOf6">
                <emma:interpretation id="interp30" emma:lang="en-US" emma:confidence="0.5">
                  <emma:literal>(27'*</emma:literal>
                </emma:interpretation>
                <emma:interpretation id="interp31" emma:lang="en-US" emma:confidence="0">
                  <emma:literal>(4+223)</emma:literal>
                </emma:interpretation>
                <emma:interpretation id="interp32" emma:lang="en-US" emma:confidence="0">
                  <emma:literal>(27''*</emma:literal>
                </emma:interpretation>
                <emma:interpretation id="interp33" emma:lang="en-US" emma:confidence="0">
                  <emma:literal>(27'''*</emma:literal>
                </emma:interpretation>
                <emma:interpretation id="interp34" emma:lang="en-US" emma:confidence="0">
                  <emma:literal>(27'"*</emma:literal>
                </emma:interpretation>
              </emma:one-of>
            </emma:emma>
          </inkml:annotationXML>
          <inkml:trace contextRef="#ctx0" brushRef="#br0" timeOffset="96195.5828">7812 2575 220,'0'-13'388,"0"0"77,-9 0 51,9 4-17,9 0-23,-9 1-19,7-6-4,1 5 0,8 1-6,8 3-26,-10-3-40,10 8-55,0 4-65,-1 5-61,1 4-61,-1 5-34,-8 8-17,1 0-10,0 9-3,-8 5-3,-8 4-5,0 4-6,0 5-5,-16 0-5,8 4-6,1 0-6,-9 0-4,8-4-7,0-5-3,0 1-7,1-5-6,7-5-8,7-8-5,1 0-6,0-5-11,16-4-18,-9-4-24,8-10-36,8-3-66,1-5-129,-1-5-128,8-8-176,-7 0-166,7-5-150,-8-3-38,8-6 78,-15-3 108,7 3 177,-16-8 185</inkml:trace>
          <inkml:trace contextRef="#ctx0" brushRef="#br0" timeOffset="113306.3479">8350 3921 226,'0'0'271,"0"0"23,0 0-24,9 0-6,-2 0 9,9 0 23,7 4 22,9-4 15,6 0-19,10-4-45,6-1-57,1 1-51,15 0-46,1-10-34,-1 5-26,0 1-13,1-5-12,-9 4-12,1 0-6,-8 0-2,-8 0-5,-1 5-3,-14 0 2,-10-1 3,-5 5 3,-17 0 1,-8 5 16,-8 3 25,-8 1 37,-14 0 55,-2 4 68,-14 0 58,-1 0 25,1 5 1,-10 0-24,2-6-42,0 7-55,-1-6-52,8 0-30,8-5-23,9 2-18,7-2-15,7-3-13,8-5-11,16 4-10,8-8-5,8-1 2,7 1-1,16-5 1,0-4 0,9 4 0,-1-4 0,-1 0-3,1-1 0,-8 1-1,0 5-7,-8-6-2,1 5-7,-17 5-12,1-5-29,-8 9-79,-16-4-91,-1 8-95,-5 1-117,-10 3-130,0 1-108,-7 9-43,0-1-29,-8 6 32,0-2 89,0 6 124,0-1 129</inkml:trace>
          <inkml:trace contextRef="#ctx0" brushRef="#br0" timeOffset="96601.4941">8475 2676 137,'0'-8'446,"8"3"122,-8 10 104,0-1 30,9 9 9,-2 9-38,0 0-83,2 5-86,-1-1-83,-1 5-98,9-5-106,-1 5-84,1-5-56,0-4-34,8 0-27,-9-4-27,8-5-34,-7-4-56,8-9-71,-9 0-67,8-4-51,-6-6-30,-3-3-1,3-4 32,-10-1 53,9-4 58,-16-4 47,8 0 39,-8-5 28,0-5 20,0 6 18,-8-10 11,8 5 17,0 4 18,0-4 23,0 4 25,0 5 31,8 4 40,-8 5 42,7-1 50,2 5 45,-2 8 25,1 1 1,0 8-14,0 9-33,8 0-53,-1 10-53,-8 7-36,9 5-22,-8 5-20,0 4-10,0 4-9,-1 9-10,2 1-11,-9 3-13,0 1-8,0 0-15,0-5-27,-9 0-41,2 0-81,-9-5-135,-8-3-155,2-5-194,-2 0-175,-8-5-123,1-3-6,-16-10 92,8 0 132,-8-4 189</inkml:trace>
          <inkml:trace contextRef="#ctx0" brushRef="#br0" timeOffset="97121.6168">8937 1674 215,'7'-18'341,"9"1"76,-8 4 17,8-5-15,-9 5-29,10-5-38,-3 5-45,3 0-54,-3 0-49,-5 4-40,6 0-21,1 5-10,-8-1 10,0 5 28,0 0 29,-1 5 26,-7 3 12,0 6 3,-7 3-12,-9 10-32,8-5-41,-8 4-37,9 5-27,-10-5-24,10-4-24,0 5-18,-1-6-10,-1 2-6,18-6-5,-1 1-1,-1-1 3,9 1-1,-1-5 1,9 0 1,-1 0 5,1 1 6,-1-1 7,1 4 10,-8-3 10,-1-1 9,-8 4 2,2 1-1,-2 0-7,-7 3-6,-7-2-9,-2 2-11,2 2-16,-8-2-28,-1 1-62,-8-4-138,8 4-151,1-5-211,-1-4-193,1 0-150,-1-3-35,9-2 87,-2-3 124,9-5 197</inkml:trace>
          <inkml:trace contextRef="#ctx0" brushRef="#br0" timeOffset="97478.1694">9702 1850 240,'0'0'483,"0"4"122,0 5 134,9 4 43,-2 0-11,9 5-60,-1 4-88,1 5-89,8 3-104,7 5-126,0 1-82,0 8-54,1 0-38,7 4-26,0 0-27,0 1-24,-8-1-18,1 5-11,-10-5-8,-6 5-10,-8-1-19,-8 1-33,-8 0-47,-15 0-74,-8 4-145,-9 4-162,-6-3-212,-8 3-194,-9-4-105,-8 5-8,-7-5 102,0 0 142,-8 0 214</inkml:trace>
          <inkml:trace contextRef="#ctx0" brushRef="#br0" timeOffset="94468.5399">5021 2606 167,'-7'9'351,"-9"8"108,8 10 39,-8 17 13,1 9 10,7 12 0,-7 10-28,6 9-51,2 4-47,-1 0-49,8 4-58,8 0-64,-8-4-66,16-4-57,-1-1-60,8-8-93,1-9-120,7-9-142,8-4-184,0-10-184,8-7-137,0-14-11,0-4 61,8-10 110,-8-8 170</inkml:trace>
          <inkml:trace contextRef="#ctx0" brushRef="#br0" timeOffset="94892.9157">6053 2619 9,'0'-8'320,"0"-1"107,0 13 125,0 5 56,-8 13 55,0 9 42,1 13-18,-9 8-64,1 10-102,-1 4-113,-1 4-128,3 1-119,-3 3-72,3-8-43,-3 4-32,1-8-51,1-5-101,-1-4-124,1 0-157,-1-9-180,9-5-160,-2-3-114,-6-6 12,8-3 79,-9-5 130,8-5 169</inkml:trace>
          <inkml:trace contextRef="#ctx0" brushRef="#br0" timeOffset="95104.3503">5756 2962 278,'8'-22'411,"0"14"118,-1 8 42,17 4 59,-8 13 63,7 6 3,8 11-66,0 2-85,0 8-91,9 0-125,-1 0-125,0 0-84,0 0-53,0-5-44,0 1-64,-8-5-116,9-4-128,-9-5-179,0 0-191,1-8-176,-9 4-79,0-9 39,0-4 89,-7-5 158,0 1 181</inkml:trace>
          <inkml:trace contextRef="#ctx0" brushRef="#br0" timeOffset="95592.6669">6960 2883 167,'0'0'464,"-9"5"119,9 3 95,0 10 6,0 8-7,0 10-40,9 3-82,-9 5-87,7 4-80,1 1-79,0-5-99,0 4-102,8 0-135,-9-8-170,17-1-230,-9 1-243,8-5-193,-6-4-94,6 0 25,1 0 112,-9-5 196,8 0 227</inkml:trace>
          <inkml:trace contextRef="#ctx0" brushRef="#br0" timeOffset="95383.6033">6671 3182 149,'0'-4'367,"0"-1"79,0 5 79,7 0-23,8 0-52,1 0-50,0 0-33,15 0-45,0-4-59,0 0-57,9-1-46,-1-4-42,-7 0-38,6 1-39,2-1-44,-2 0-51,-7-4-78,0 4-113,2 0-137,-10 1-123,-8-1-119,1 0-35,-1 4 28,-6-3 88,-9 3 123</inkml:trace>
        </inkml:traceGroup>
        <inkml:traceGroup>
          <inkml:annotationXML>
            <emma:emma xmlns:emma="http://www.w3.org/2003/04/emma" version="1.0">
              <emma:interpretation id="{4780373A-A576-4C91-A152-C7E152D47330}" emma:medium="tactile" emma:mode="ink">
                <msink:context xmlns:msink="http://schemas.microsoft.com/ink/2010/main" type="inkWord" rotatedBoundingBox="15548,3334 17396,3221 17518,5198 15670,5311"/>
              </emma:interpretation>
              <emma:one-of disjunction-type="recognition" id="oneOf7">
                <emma:interpretation id="interp35" emma:lang="en-US" emma:confidence="0.5">
                  <emma:literal>#$ooad</emma:literal>
                </emma:interpretation>
                <emma:interpretation id="interp36" emma:lang="en-US" emma:confidence="0">
                  <emma:literal>#$aoad</emma:literal>
                </emma:interpretation>
                <emma:interpretation id="interp37" emma:lang="en-US" emma:confidence="0">
                  <emma:literal>#$goad</emma:literal>
                </emma:interpretation>
                <emma:interpretation id="interp38" emma:lang="en-US" emma:confidence="0">
                  <emma:literal>#$aogd</emma:literal>
                </emma:interpretation>
                <emma:interpretation id="interp39" emma:lang="en-US" emma:confidence="0">
                  <emma:literal>#$gogd</emma:literal>
                </emma:interpretation>
              </emma:one-of>
            </emma:emma>
          </inkml:annotationXML>
          <inkml:trace contextRef="#ctx0" brushRef="#br0" timeOffset="110290.3167">11047 3283 258,'-15'31'386,"-1"0"66,8-9 22,1 4-37,14-8-46,1-1-52,8-3-51,-1-1-44,17-9-41,-1 0-43,7-4-40,2-4-32,7 0-28,-8-5-27,8 5-52,-9-5-86,2-5-136,-2 6-154,-5-1-160,-11 0-77,-6 5-12,0-1 50,-16 1 117</inkml:trace>
          <inkml:trace contextRef="#ctx0" brushRef="#br0" timeOffset="112054.1429">12289 2936 223,'0'-9'314,"0"0"45,0 0-9,-7 5-21,7-5-14,-8 5-1,8 4-3,-8 0-4,0 9-6,-8-1-2,9 10-1,-8 4 0,-1 9 2,0 4 2,1 4-5,-1 5-27,1 5-44,-1-5-45,8 4-43,-1-8-41,2 4-32,14-9-21,-7 0-11,17 0-9,-10-8-5,17-6-6,-1-3-3,17-5-3,-9-8-3,16-5-2,-9-9 0,10-8 0,-1-1-2,-1-8-1,-7-10-1,0 1 0,-7-5 1,-8 1 1,-2-5 2,-13 5 3,-2-5 0,-14 4-1,-2 0 1,-13 9-10,-2 1-52,-8 8-136,-14 0-203,-1 13-251,-8 4-206,-16 15-102,-7 7-5,-7 10 104,-10 7 185,-6 10 243</inkml:trace>
          <inkml:trace contextRef="#ctx0" brushRef="#br0" timeOffset="110119.7736">10781 2848 130,'-7'-4'441,"7"4"75,0 0 66,7 0 7,-7-5-75,0 5-61,8 0-35,0 0 7,7 0-5,1 0-25,-8 5-33,8-5-56,-1 4-70,8 0-73,-7 5-50,8 0-27,-9 0-19,8 0-14,1-1-8,0 1-8,7 0-6,-8 0-8,8-5-7,1 5-4,-1-9-5,-7 4-4,14-4-4,-7-4-6,2 0-15,-2-1-29,-8-4-74,8 0-123,-7 1-127,-9-1-164,8 0-153,-14 0-115,6 5-62,-15-1 51,0 5 92,-8 5 147,1-1 159</inkml:trace>
          <inkml:trace contextRef="#ctx0" brushRef="#br0" timeOffset="118662.1477">11212 2553 82,'0'-4'79,"0"-5"-8,-9 5-4,9-1 2,0 1 4,0 0 7,0-1 4,0 1 8,0 0 14,0 4 21,0-5 28,0 0 37,0 1 38,0 4 34,0-4 22,0 4 2,-8 0 7,8 4 4,0 5 25,0 4 40,8 13 44,-8 10 21,0 8-11,0 13-29,9 9-65,-9 4-81,7 5-88,-7-1-52,7 1-37,2 0-21,-1-5-17,-1-3-11,0-10-7,2 0-6,6-13-9,-6-5-19,-2-3-29,1-10-68,0-4-106,0-9-103,-1-13-103,-7-4-106,8-5-92,-8-13-38,0 0 18,0-5 25,-8-3 35,8-1 82,-7 4 100,7-3 94</inkml:trace>
          <inkml:trace contextRef="#ctx0" brushRef="#br0" timeOffset="120348.1746">11477 3301 203,'-7'-14'269,"-10"6"27,10-5 4,-9 4 9,8 0 10,-8-4 8,9 0 2,-1 0-17,0-5-24,0-4-31,8-5-32,0-8-33,0 0-32,8 0-26,0-9-12,0 0 2,-1 4 20,1 1 24,0-1 17,0 10 4,-1 3-11,2 5-23,-9 4-14,7 5-14,-7 9-11,8 8-3,-8 9 1,-8 14 0,8 13-23,-7 8-25,-2 9-15,-6 9-11,-1 4-3,1 5-2,-1 0-1,0-5-3,1 0-2,7 1-1,0-14-4,1 0-5,-1-9-6,0-8-6,0-5-3,8-8-2,0-5-2,0-14 0,8-8 0,0-8 1,7-14-1,-7-9-3,8-13-3,0-9-5,-1-13-10,1-4-10,-1-14-8,1 1-4,-9-1 0,9 1 4,1 8 10,-10 14 7,0 8 10,1 9 5,1 9 5,-9 12 2,0 15-2,0 8 2,-9 17 0,1 10 3,-6 12-1,-3 5 0,10 9 5,-9 4 3,0 0 0,1 1 2,-1-1 0,8-5 1,-8 1-1,9-9-2,-1-9-3,0 1-2,0-10-2,8-4-3,-7-9-4,7-4-8,0-5-6,0-8-11,7-9-18,-7-9-29,8 0-30,-8-9-31,0 0-34,0-4-37,0 4-33,0 5-37,0-1-59,-8 10-101,8 4-96,-7-1-79,7 10-69,-8 0 0,0 4 60,0 4 117,1 5 130</inkml:trace>
          <inkml:trace contextRef="#ctx0" brushRef="#br0" timeOffset="120971.5655">11501 3020 152,'-9'4'251,"9"0"18,-8 1 11,1-1 11,0-8 18,-10-1 18,1 1 12,1-5-1,-8-4-14,7-5-27,-8 0-35,1 1-33,0 0-26,0-6-8,-1 6 9,-7-5 17,15 4 13,-8 1 4,1 3-7,8 1-25,-1 5-44,0-1-40,8 0-42,1 4-31,-2 5-21,9 9-13,9 0-2,-9 4 0,7 5 3,9 4 1,-1 9 2,1-5 2,8 9-1,7 1-1,-7-2 0,7 6 1,0-5-3,0 1-3,1-1-2,-1-5-5,7 1-1,-5-5-5,-2 1-1,-8-5 0,1-4-5,-9-5-1,1 0-8,-1-4-20,-7 0-33,-8-9-38,0 0-34,-8-9-25,0-5-15,-7 1 1,-8-9 16,-1-4 23,1-1 23,-8-7 24,-2-2 16,2 1 20,0-5 17,0 5 14,8 0 17,-1 4 9,1 5 12,6 4-2,3 5 2,-3 3 2,10 5 9,7 5 17,-7 8 16,14 10 17,-7 3 9,7 9 9,2 5-5,6 9-17,1-5-20,-1 5-15,9-1-8,-8 1-11,7-5-12,1-4-46,-9-1-75,8 1-93,-7-9-127,8 0-147,-17-9-136,10 5-107,-3-9-7,-6 0 50,1-9 106,-2 0 135</inkml:trace>
          <inkml:trace contextRef="#ctx0" brushRef="#br0" timeOffset="122016.2771">11579 3305 130,'-16'-13'212,"1"0"-1,-9-5-11,1-4 4,-1 0 15,-7-4 25,-1-5 25,-7 5 22,8-1 4,0 1-8,-1 4-22,8 0-29,-7 5-45,17 3-47,-10 5-39,8 5-33,8 4-27,1 9-22,-2 4-10,9 9-7,9 0-3,-2 4 0,8 1-1,9-1-3,-1-4-3,8 4 1,2-3-3,-2-10-1,0 4 1,0-8 2,0-4 1,-8-5-1,10 0-1,-11-10 2,1 2-2,-6-5 2,-10 0 1,2-1 2,-2 1 6,-7 0 1,-7 4 1,-2 5 0,2 4-1,-10 4 0,3 5-4,5 4-1,1 0 1,1 1-3,0 3 0,7 0-4,0-3 2,7-1-5,0 0 0,10 0-4,-3-8-14,3-1-19,6-4-28,8-4-26,-7-1-27,7-4-17,0-4-4,1 0 14,-9-5 22,0 5 27,0-4 31,-7 4 35,-8-1 33,1 1 26,-9 0 28,-9 9 20,-6-5 12,-9 4 10,-7 5-2,-8 5 0,0-1-6,-8 1-4,0-1-5,-7 5-3,6 0 2,-6-5 5,7 5 6,8-5 2,-8 1-7,16-1-13,8 1-19,-1-1-25,0-4-23,17 4-18,-2-4-11,9 0-17,9-4-17,-2 4-18,17-4-19,0-5-17,-1 0-19,8 0-5,8 0-5,-8-4-4,8 0-9,0 0-13,0-5 2,9 5 0,-10-5 7,2 5 14,-9-5 22,8 1 29,-8 0 22,-7 3 21,-1-3 18,-8 4 14,-7-1 14,-8 5 10,-8 1 12,1 3 11,-17 5 14,1 0 5,-8 9 3,-9 0 0,2-1-8,-2 6-3,2 3-5,-2-4 5,1 5 1,0 0 0,8-5-1,0 0-9,7 0-13,8-4-23,1 0-29,-1-5-24,9-4-24,7 0-19,0-9-23,0-4-9,7-9 6,9-4 7,-8-1 13,-1-3 18,9-1 20,-8 0 19,0-4 14,0 4 12,-1 0 11,1 5 19,-8 4 15,0 5 11,0-1 5,0 13 5,-8 1-2,1 8-10,-9 10-14,1 3-5,-1 5 2,-1 5 11,-5-1 17,6 0 16,0 5 12,1-4 3,6-5-7,2-1-16,-1-7-20,1-1-21,7 0-17,0-13-21,7 0-18,8-13-17,1 0-8,8-9-5,0-4 0,-1-5 14,1 0 18,-1 0 24,8 5 26,-7 4 33,-1 0 42,-8 9 51,9 4 59,-8 9 52,-1 9 38,1 8 11,-9 5-16,-7 9-34,8 8-59,-8 5-56,0 5-63,0-1-101,0 5-116,0-5-145,0 5-179,0 0-183,0 0-135,0-1-13,0-3 50,-8 8 110,1-5 163</inkml:trace>
          <inkml:trace contextRef="#ctx0" brushRef="#br0" timeOffset="123164.2616">12336 2320 20,'0'-26'225,"8"4"51,-8 0 19,0 5 14,0-1 40,0 5 42,0 0 27,0 4 14,-8 0 5,8 9 11,-7 0 3,-2 9-13,-6 8-17,-1 14-24,-7 8-28,-1 14-50,2 9-63,-10 8-45,8 14-33,-7 8-25,7 5-21,1 4-21,-1 5-25,9-5-23,-1 0-17,9 0-18,7-5-13,7-3-22,2-5-39,13 0-51,2-9-74,8-5-165,-1-7-219,16-2-250,-1-7-186,1-5-66,8-10 11,-1-3 132,2-5 202,-10-4 255</inkml:trace>
          <inkml:trace contextRef="#ctx0" brushRef="#br0" timeOffset="124394.507">11375 2874 217,'16'-9'327,"-1"5"92,-7 4 36,0 0 31,0 9 31,-8 0 26,0 8 14,-8 10-16,-8-1-51,1 5-55,-8-1-60,-9 6-77,9-1-81,-9-4-76,1-1-51,7-3-33,1-5-21,8 0-14,-9-9-8,17 0-7,-9-9-6,8-4-4,8-4-4,-8-5-5,16-8-4,-8-10-2,8 1 0,-1-9-1,2 0-1,-2-1 6,8-3 4,-6 4 3,-2 8 1,1 1 3,1 4 3,-2 9 2,-7 4 1,7 9 0,2 9 1,-9 8 3,8 14-3,-1 0-2,0 8-2,2 5-2,-1 0 1,-1 0-2,9-4 2,-8 0-7,0-1-25,0-8-67,-1-5-84,1-4-71,0-4-65,7-5-36,-6-9-7,6-8 47,-7-9 71,7-9 67,1-4 60,8-10 43,-9-8 31,1 5 30,-9-10 33,10 10 43,-3-1 56,-5 5 68,-1 9 70,-1 4 65,2 4 25,-9 9-11,7 14-37,-14 3-58,7 15-64,0 8-71,-9 3-45,9 10-26,0 0-25,0-4-55,0 8-126,0-4-137,9 0-195,-2-4-212,1 4-165,8 0-45,-9-4 69,1 3 109,8-3 181</inkml:trace>
        </inkml:traceGroup>
        <inkml:traceGroup>
          <inkml:annotationXML>
            <emma:emma xmlns:emma="http://www.w3.org/2003/04/emma" version="1.0">
              <emma:interpretation id="{BE037BF7-4B83-4395-ACE9-FDDB923CCCA0}" emma:medium="tactile" emma:mode="ink">
                <msink:context xmlns:msink="http://schemas.microsoft.com/ink/2010/main" type="inkWord" rotatedBoundingBox="18188,2679 22574,2409 22698,4430 18312,4700"/>
              </emma:interpretation>
              <emma:one-of disjunction-type="recognition" id="oneOf8">
                <emma:interpretation id="interp40" emma:lang="en-US" emma:confidence="0.5">
                  <emma:literal>+234')</emma:literal>
                </emma:interpretation>
                <emma:interpretation id="interp41" emma:lang="en-US" emma:confidence="0.5">
                  <emma:literal>+2 By</emma:literal>
                </emma:interpretation>
                <emma:interpretation id="interp42" emma:lang="en-US" emma:confidence="0">
                  <emma:literal>+2034')</emma:literal>
                </emma:interpretation>
                <emma:interpretation id="interp43" emma:lang="en-US" emma:confidence="0">
                  <emma:literal>+2 By')</emma:literal>
                </emma:interpretation>
                <emma:interpretation id="interp44" emma:lang="en-US" emma:confidence="0">
                  <emma:literal>+2534')</emma:literal>
                </emma:interpretation>
              </emma:one-of>
            </emma:emma>
          </inkml:annotationXML>
          <inkml:trace contextRef="#ctx0" brushRef="#br0" timeOffset="116033.6436">13461 2958 79,'0'0'208,"0"0"9,0-5-20,0 5-22,0 0-15,0-4-6,0 4 0,0 0-3,0 0-2,0 0-7,0 0-5,0 0-6,9 0 19,-9 0 29,8 0 25,-8 0 18,7 0 16,2 0 13,6 0-7,-7 0-13,7-4-9,1 4 4,8-5 7,-9 5 9,8-4-1,-7 0-7,8-1-22,-1 1-31,0-1-35,0 1-37,1-1-31,-1 1-30,-6 4-18,6-4-12,-8-1-8,1 5-7,0-4-10,-8 4-35,7 0-70,-7 0-95,0 0-96,-1 0-113,-7 0-129,9 0-99,-9 0-46,0 0-19,0 0 22,0 0 75,0 0 114,0 4 124</inkml:trace>
          <inkml:trace contextRef="#ctx0" brushRef="#br0" timeOffset="129234.1827">13845 2641 324,'8'5'496,"-8"4"91,0-1 69,0 10-49,0 0-41,0 3-42,0 2-38,-8 3-42,8 5-42,0-1-55,8 1-70,-8 4-80,0 1-64,8-2-42,-8 6-26,7-9-17,1 4-13,0 0-11,0-8-7,-1 4-8,2-10-9,-9 2-21,7-2-35,-7-3-103,0-5-143,0 0-225,0 0-229,-7-4-156,-9 0-57,0 0 54,1 0 116,-9 4 213</inkml:trace>
          <inkml:trace contextRef="#ctx0" brushRef="#br0" timeOffset="135705.6115">14415 2417 197,'-7'5'415,"-1"-5"81,0 0 69,0 0-39,1-5-59,-2 1-57,9-1-46,-7 1-34,7-5-27,0 5-21,0-9-15,7 4-17,-7 0-19,9-4-21,-2 4-28,1-4-28,0-1-24,0 6-28,-1-5-20,9 0-19,-8-1-13,8 5-8,-1-4-9,1 0-6,7 4-5,-8-4-5,9 4-2,-8 1-2,8-6 1,-1 5 1,-8 1 1,9 3 1,-8 1 4,-1 0 0,8 4 5,-7 0 2,0 4 2,-8 5 2,7-1-1,-7 10 1,0 0-2,-8 8-1,0 0-1,0 10-3,-8-1-1,0 4-2,0 1-2,-7-1-6,-1 5-3,0-4-1,-7 4-3,8 0-3,-9-4-1,1 4-1,-1-5 0,0 0-2,1 5 0,-1-4 0,9-5-3,-8 1 3,-1-2-1,8 2 0,1-1 0,-1-4 1,1-5 0,7 1-2,0-6 1,1 2 1,-9-6 0,16 1 0,-8-5-2,8-4 0,-9-1-3,9-3 0,0-1-2,0 0 1,9-4 3,-9-4 3,8 0 1,8-5 3,-9-4 0,1 0 1,8-1-3,-9 1 0,9 0 0,-1 0-1,1 0 1,-8 0 1,8 4 2,0 0 3,-1 0 1,1 0-1,-1 9 5,1 0-1,8 0 1,-10 0-5,3 9 0,6 0-1,1 0-5,-1 4-6,1-4-15,7 4-31,-8-4-44,8 4-107,0-4-144,-7-1-206,7 1-221,9-4-167,-17 4-61,8-5 51,-7 5 115,-1-1 195,1 1 227</inkml:trace>
          <inkml:trace contextRef="#ctx0" brushRef="#br0" timeOffset="137766.1565">15494 2426 139,'8'-9'393,"-8"0"97,0 0 84,0 5-14,0 4-35,-8 0-30,0 4-23,0 1-18,1 8-27,-1 0-32,-8 5-44,9 8-53,-10-4-60,1 9-65,1 0-53,-1-1-32,1 6-23,-1-1-19,0-4-14,1 4-12,-1-4-7,9 4-11,-9-5-16,1-3-28,-1-1-66,8 1-112,1-5-115,-2-5-137,2 1-150,-1-5-120,8 0-77,-8 0 13,8-8 64,-8-1 113,8 0 148</inkml:trace>
          <inkml:trace contextRef="#ctx0" brushRef="#br0" timeOffset="137977.593">15205 2619 72,'8'-13'275,"-1"0"78,2 4 70,6 5 32,1 4 32,-1 4 44,1 0 35,7 5 9,1 9-43,-9-5-67,8 5-70,1 4-86,-1-5-94,1 5-86,-8 0-62,7-4-47,-7-1-68,7 5-95,-7-8-103,-1-1-128,1 0-165,-1-4-150,9 4-116,-8-9-2,0 1 49,-1-5 103,-8 0 153</inkml:trace>
          <inkml:trace contextRef="#ctx0" brushRef="#br0" timeOffset="138575.547">15900 2254 252,'8'-8'324,"-8"-1"61,0 0-5,8 0-4,-8 0-2,7 1-6,2-1-18,-2 0-27,1 0-40,1 0-37,5 1-17,-6 3-4,8 1 13,8 0 16,-8-1 18,-1 5-2,1 0-19,-1 5-30,8 3-39,-14 1-38,6 4-32,-8 5-21,2 4-14,-9 0-11,0 0-6,-9 9-5,2-1-3,-1-3-6,-8 4-7,1-1-4,-1-3-5,0 4-9,1-10-6,-1 6-6,1-10-2,-1 5-5,9-8-2,-10-1 0,17 0-5,-7-4-1,0 0-1,7-1 0,0-3-1,7-1 1,0 0 2,1 5 1,1-9 0,5 5 1,3-1 0,-10 5 0,9-5 2,-1 1-2,1 3 2,0 1 2,-8 5 2,8 3 2,-9 0 4,1 1 7,-8 0 12,7 8 12,-7-4 8,-7 5 8,7-6 1,-8 6-4,-8-5-10,1 0-13,-1 0-16,-7 0-33,-1-5-40,0 1-51,-14-5-105,-2 5-157,2-5-223,-9 0-219,-8 0-151,1 5-53,-17-5 50,0 5 128,-7 4 214,-15-5 234</inkml:trace>
          <inkml:trace contextRef="#ctx0" brushRef="#br0" timeOffset="141020.0286">16510 2298 10,'7'-13'288,"-7"0"65,9 4 78,-9 0 9,0 5 2,0 0 4,8-1 32,-8 5 40,0 5 17,0-1-23,0 5-39,0 9-50,0-1-75,0 5-89,0 4-77,0 1-49,0 3-29,0 6-23,0-5-16,7-1-15,-7 1-17,7 0-11,-7-5-10,9 1-6,-1-6-3,-1 2-3,2-6-4,6-4-1,1-4-3,-1 0-2,1-5-5,0-4-4,-1-4-3,1-5-2,7 0 0,-8-4 0,1-4 4,-8-6 3,8 2 6,0-6 3,-8-4 2,6 1 4,-5-1 2,-1 0 1,-1 0 1,-7 5 0,9 0 5,-9-1 7,0 10 5,7-6 6,-7 10 6,0 0 3,8 5-1,-8-2 1,0 6 5,0 4 0,8 4 6,-8 6 3,0 7 5,8 0 1,-8 10-7,7-1-3,-7 5-9,0 4-6,8 5-6,-8 0-5,0 3-6,8 1-3,-8 0-2,0 5-4,0-6-1,0 6-2,-8 4-1,8-5-5,-15 1-14,7-1-22,-15-4-32,7 0-38,-15 0-51,0 0-94,-9-9-111,1 0-123,0-4-165,0-5-154,-8-4-107,0 0 12,0-9 82,-8 1 121,8-10 185</inkml:trace>
          <inkml:trace contextRef="#ctx0" brushRef="#br0" timeOffset="141714.1989">17260 1511 165,'0'-4'277,"8"-9"49,-8 4 15,7 0 16,-7 0 18,0 1 7,9-1-6,-2-4-21,-7 4-31,8 0-31,0 1-29,0-1-14,8 0-7,-9 0 0,1 4-1,8 1-9,-9 0-14,10 0-23,-3 4-25,-5 0-28,6 4-20,-6 0-22,-2 5-13,1 4-7,-1 5-3,2 4-5,-9 4-4,-9 5-7,9-1-7,-7 10-8,-8 0-9,-1-1-9,-8 5-9,8-4-5,-6 4-5,-11-5-5,10 1-3,-1-5 0,2 0 1,6-4-3,-8 0 0,8-5 0,1-4 0,-1 1 1,1-6-1,7-4 1,0-4 2,1 0 2,-2-1 1,9 1 2,-7-5 5,7 1 1,0-5 5,0 4 5,0 1 6,0-1 1,7 1-1,2 3-2,-2 1-1,1 0-9,0 0-11,0 0-25,8 4-38,-9-5-52,1 1-115,-1 5-167,9-6-227,-8 1-216,8 0-142,0 4-43,-9-8 65,8 3 140,1 1 219</inkml:trace>
          <inkml:trace contextRef="#ctx0" brushRef="#br0" timeOffset="142041.3258">17745 1876 166,'8'0'338,"-1"9"100,1 0 42,0 9 21,0 3 6,-1 2 1,-7 11-16,9 2-21,-2 3-23,-7 10-32,8 3-34,-8 5-54,0 5-61,0 4-73,-8 5-70,1-6-46,-2 10-34,2-5-23,-9 5-28,-7-5-67,0 5-134,-10-4-176,-5-1-213,-9 0-226,0 1-116,-8-5-11,-14 4 93,-2-4 153,-7 0 202</inkml:trace>
        </inkml:traceGroup>
      </inkml:traceGroup>
      <inkml:traceGroup>
        <inkml:annotationXML>
          <emma:emma xmlns:emma="http://www.w3.org/2003/04/emma" version="1.0">
            <emma:interpretation id="{6E47D16D-CDE8-435C-A1A2-C8B809A96F70}" emma:medium="tactile" emma:mode="ink">
              <msink:context xmlns:msink="http://schemas.microsoft.com/ink/2010/main" type="line" rotatedBoundingBox="5398,5327 11018,3635 11656,5753 6036,7445"/>
            </emma:interpretation>
          </emma:emma>
        </inkml:annotationXML>
        <inkml:traceGroup>
          <inkml:annotationXML>
            <emma:emma xmlns:emma="http://www.w3.org/2003/04/emma" version="1.0">
              <emma:interpretation id="{AB717F50-62EB-435F-B288-001D68880353}" emma:medium="tactile" emma:mode="ink">
                <msink:context xmlns:msink="http://schemas.microsoft.com/ink/2010/main" type="inkWord" rotatedBoundingBox="5398,5327 11018,3635 11656,5753 6036,7445"/>
              </emma:interpretation>
              <emma:one-of disjunction-type="recognition" id="oneOf9">
                <emma:interpretation id="interp45" emma:lang="en-US" emma:confidence="0.5">
                  <emma:literal>Edo</emma:literal>
                </emma:interpretation>
                <emma:interpretation id="interp46" emma:lang="en-US" emma:confidence="0">
                  <emma:literal>Eos</emma:literal>
                </emma:interpretation>
                <emma:interpretation id="interp47" emma:lang="en-US" emma:confidence="0">
                  <emma:literal>83=2.</emma:literal>
                </emma:interpretation>
                <emma:interpretation id="interp48" emma:lang="en-US" emma:confidence="0.5">
                  <emma:literal>o's = :</emma:literal>
                </emma:interpretation>
                <emma:interpretation id="interp49" emma:lang="en-US" emma:confidence="0.5">
                  <emma:literal>o's E.</emma:literal>
                </emma:interpretation>
              </emma:one-of>
            </emma:emma>
          </inkml:annotationXML>
          <inkml:trace contextRef="#ctx0" brushRef="#br0" timeOffset="88409.5981">3310 3986 3,'-16'27'328,"8"-1"111,8 1 86,0-10 12,16 1-30,-1-5-32,9-9-62,7 0-83,8-4-67,9-4-65,-1-4-57,-1-5-55,8-1-80,-7-3-135,0 4-198,1-1-198,-17 1-129,8 0-60,-16 4 6,0 1 89,-7-2 169</inkml:trace>
          <inkml:trace contextRef="#ctx0" brushRef="#br0" timeOffset="94166.3483">4185 3657 56,'-16'-13'328,"1"0"59,-1-5 51,9 5-35,-9 0-49,8-5-43,0 0-33,0 1-22,8-1-16,0 1-16,0-1-16,0-4-24,16 0-29,-8 0-17,8 5-13,-1-6-2,1 6-2,7 4 1,-8-5 5,9 9 1,-8 1 0,-1 8-6,-6 0-7,5 8-7,-14 5-12,0 5-5,0 8-4,-7 5 3,0 5-1,-17 3-2,8 5 0,-8 0-6,1 4-12,0 1-17,7-1-10,-7 1-7,7-1-10,1-4-6,7-5-3,0 0-2,16-7-1,-8 3-3,15-9 1,1 1-2,8-10-2,7 1-5,0-9-4,9-5-14,5-4-44,-5-4-100,-1-5-118,0-5-154,8 1-179,-8-4-157,-8-1-109,1 1 19,-8-6 77,-2 6 131,-6 0 170</inkml:trace>
          <inkml:trace contextRef="#ctx0" brushRef="#br0" timeOffset="105096.546">6146 4035 95,'0'0'264,"0"0"21,0-5-4,9 5-79,6-4-61,1 0-33,8-5-13,-1 0 3,8-4 7,8 4 3,-7-4-3,6 0-11,2 0-14,-2-1-20,2 6-18,-9-1-9,0 5 20,-7-5 43,-8 4 41,-9 5 33,1 0 27,-16 0 19,1 5-8,-17 4-24,-8-1-15,1 5-3,-16 1 8,8 3 12,-8-4 14,-7 5 6,7 0 0,-1-1-7,3-4-19,5 1-24,9-1-29,0 0-28,7-4-29,1 0-25,15-5-19,8 0-14,0-4-6,15 0-5,1 0-2,8-4-8,7-5-17,7 0-22,-5 0-18,5 1-14,2-1-8,-9 0 4,0 0 13,0 0 20,-15 5 19,-1 0 16,-7 4 12,0-5 5,-16 5 2,0 5 4,-7-5 2,-9 4 3,1 5 6,-8-5 2,0 5 4,-2-4-1,2 3-6,8-3-66,-1-1-112,1-4-199,0 0-220,15 0-174,-7 0-90,6-4 10,2-1 81,7 5 181</inkml:trace>
          <inkml:trace contextRef="#ctx0" brushRef="#br0" timeOffset="82698.7347">613 4343 33,'8'8'309,"8"-3"71,0 4 70,15-5-23,8 1-19,15-1-35,9-4-33,16-9-43,6 0-49,17-8-51,7-5-46,16-9-45,0 0-40,8-4-34,-8 0-46,1-5-80,-10 5-119,-14-5-122,0 5-108,-17 5-112,-7-1-45,-23 9 32,1 4 91,-18 5 113</inkml:trace>
          <inkml:trace contextRef="#ctx0" brushRef="#br0" timeOffset="83283.6827">1660 5292 73,'-7'5'240,"7"-5"29,0-5-7,0-4-48,0-8-19,-8 0-1,8-6 13,-8-3 28,0-5 32,1 0 27,-9 1 13,1-1 9,-1 0 7,-8 0 11,0 1 15,1 7 16,-8 1-7,0 5-23,-9 3-39,2 1-52,-2 13-67,-6 0-60,-1 9-36,7 5-18,2 7-6,-2 6-4,2 3 0,14 10-7,1 0-4,-1 4-9,17 0-11,7 4-8,0-4-7,15-4-6,8-5-4,1-5-4,15-3-4,0-10-6,8-8-9,0-9-4,8-4-4,-8-9-1,0-10 5,-9-7 5,2-5 9,-18-5 9,-6-4 5,-8-9 1,-16-3 1,-15-6 2,-8 0-1,-16-8 4,0 4-3,-15-4 3,0 8-2,-2 1-1,2 4 0,-1 8-10,9 5-18,-1 5-69,8 3-116,8 10-142,8 4-193,8 5-180,7 3-156,0 10-27,16 8 68,8 10 114,7 7 181</inkml:trace>
          <inkml:trace contextRef="#ctx0" brushRef="#br0" timeOffset="84483.5088">1762 4747 266,'-8'-4'451,"1"8"83,-2-4 70,9 9-60,-7-1-59,7 6-65,0 4-58,0-6-53,7 11-49,9-6-45,1 1-52,6 4-47,-1-9-39,18 0-28,-9 1-22,9-10-10,-2 0-9,2-4-3,-9-4-2,7-9-6,-5-1-6,-11-3-4,2-1-1,-16-4-4,7-4 2,-15 0 5,0-1 5,0-3 6,-7-1 5,-9-5 16,8 6 39,-8-1 44,9 4 40,-8 1 21,6 8 11,9 1-9,-7 4-28,14 4-35,2 4-32,-2 5-15,17 10-6,7 7-5,0 9-8,8 5-9,0 4-6,1 9-7,7 5-6,-9-1-2,2 0-3,-9 9-5,0-4-21,-8 5-34,-8 3-79,-15 0-106,0 1-104,-7-5-121,-8 9-124,-17-4-106,1-1-62,-16 0-2,1-3 50,-10 3 94,-14-4 125,-8 0 133</inkml:trace>
          <inkml:trace contextRef="#ctx0" brushRef="#br0" timeOffset="108118.0709">2176 5868 101,'-7'0'237,"-1"4"21,8-4-29,0 0-32,0 0-14,8 0 3,-1 0 23,9 0 32,8 0 29,-1-4 13,16-5-7,1 5-27,-2-9-38,2 4-44,7-4-48,-9 4-42,-7-4-28,0 4-19,-15 4-9,1 5-7,-10 0-1,-14 5 0,-17 8 4,0 5 1,-15 4 8,-7 4 16,-10 5 23,1-1 24,-7 6 26,-1-5 30,1 4 21,-9-5 15,17 1 5,-1-9-12,8 5-20,1-10-32,14 1-31,8-5-32,10-4-26,6-5-16,8-4-10,8-4-4,6-1 0,10-3-1,8-5-2,-1-1-1,8-3-18,0 4-45,-8-5-71,8 5-87,-7 0-142,-8 4-174,-2 0-183,-6 4-59,-8 10 15,-16 4 56,1 8 127,-9 1 168</inkml:trace>
          <inkml:trace contextRef="#ctx0" brushRef="#br0" timeOffset="88258.4928">3005 3573 213,'-8'-4'470,"1"4"84,7 0 57,-9-5-48,9 5-49,9-4-62,6-5-27,1 5-2,7-9-4,1 4-17,7-4-47,7 0-66,2 0-90,7-5-78,-1 5-50,-6 0-31,7-1-17,-9 5-14,2 1-16,-9-1-35,0 5-90,-7-1-114,-1 5-135,-7 5-164,-1-1-151,1 5-106,-8-1-33,-1 10 53,-7 0 100,-7 3 150,-1 10 151</inkml:trace>
        </inkml:traceGroup>
      </inkml:traceGroup>
    </inkml:traceGroup>
    <inkml:traceGroup>
      <inkml:annotationXML>
        <emma:emma xmlns:emma="http://www.w3.org/2003/04/emma" version="1.0">
          <emma:interpretation id="{E8EAA481-5AAB-4A9D-84F8-4D14BA02CE0C}" emma:medium="tactile" emma:mode="ink">
            <msink:context xmlns:msink="http://schemas.microsoft.com/ink/2010/main" type="paragraph" rotatedBoundingBox="8421,6996 21647,5274 21947,7574 8721,929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DECA22D-9858-4AFC-88B9-4EAAF2F55A35}" emma:medium="tactile" emma:mode="ink">
              <msink:context xmlns:msink="http://schemas.microsoft.com/ink/2010/main" type="inkBullet" rotatedBoundingBox="8566,8107 9649,7966 9735,8622 8651,8763"/>
            </emma:interpretation>
            <emma:one-of disjunction-type="recognition" id="oneOf10">
              <emma:interpretation id="interp50" emma:lang="en-US" emma:confidence="1">
                <emma:literal>=</emma:literal>
              </emma:interpretation>
              <emma:interpretation id="interp51" emma:lang="en-US" emma:confidence="0">
                <emma:literal>I</emma:literal>
              </emma:interpretation>
              <emma:interpretation id="interp52" emma:lang="en-US" emma:confidence="0">
                <emma:literal>-</emma:literal>
              </emma:interpretation>
              <emma:interpretation id="interp53" emma:lang="en-US" emma:confidence="0">
                <emma:literal>.</emma:literal>
              </emma:interpretation>
              <emma:interpretation id="interp54" emma:lang="en-US" emma:confidence="0">
                <emma:literal>_</emma:literal>
              </emma:interpretation>
            </emma:one-of>
          </emma:emma>
        </inkml:annotationXML>
        <inkml:trace contextRef="#ctx0" brushRef="#br0" timeOffset="143269.0647">3762 7086 171,'9'-5'513,"15"1"88,-9 0 59,16 4-1,1-5-132,-1 1-142,16-5-108,0 0-49,-1 0-17,9 1-6,0-5-4,0 4-15,0-5-31,-8 6-60,-1-1-107,-7-4-115,0 8-142,0-4-162,-8 5-143,-7 0-111,-8 4-47,-8 4 23,-8 0 86,0 5 133,-8 5 131</inkml:trace>
        <inkml:trace contextRef="#ctx0" brushRef="#br0" timeOffset="143451.5764">4177 7464 334,'-8'26'527,"8"1"74,0-5 54,8 0-63,8 0-97,7-5-94,1-3-43,0-6 1,14-3 0,-7-5-14,16 0-31,-7-9-54,7 0-73,-1-4-101,1-5-142,0 1-151,0-1-172,0-4-200,-8 0-193,0 0-114,0 0 13,-8 0 79,1 0 135,-9 5 180</inkml:trace>
      </inkml:traceGroup>
      <inkml:traceGroup>
        <inkml:annotationXML>
          <emma:emma xmlns:emma="http://www.w3.org/2003/04/emma" version="1.0">
            <emma:interpretation id="{B0324EE4-0E1F-4B08-B37D-078CBEAD9CB2}" emma:medium="tactile" emma:mode="ink">
              <msink:context xmlns:msink="http://schemas.microsoft.com/ink/2010/main" type="line" rotatedBoundingBox="10266,6756 21647,5274 21947,7574 10566,9057"/>
            </emma:interpretation>
          </emma:emma>
        </inkml:annotationXML>
        <inkml:traceGroup>
          <inkml:annotationXML>
            <emma:emma xmlns:emma="http://www.w3.org/2003/04/emma" version="1.0">
              <emma:interpretation id="{5CCEA8F7-18F4-4FCF-8A80-E9D465DB1C58}" emma:medium="tactile" emma:mode="ink">
                <msink:context xmlns:msink="http://schemas.microsoft.com/ink/2010/main" type="inkWord" rotatedBoundingBox="10368,7541 11177,7436 11317,8512 10509,8617"/>
              </emma:interpretation>
              <emma:one-of disjunction-type="recognition" id="oneOf11">
                <emma:interpretation id="interp55" emma:lang="en-US" emma:confidence="0.5">
                  <emma:literal>2</emma:literal>
                </emma:interpretation>
                <emma:interpretation id="interp56" emma:lang="en-US" emma:confidence="0">
                  <emma:literal>e</emma:literal>
                </emma:interpretation>
                <emma:interpretation id="interp57" emma:lang="en-US" emma:confidence="0">
                  <emma:literal>l</emma:literal>
                </emma:interpretation>
                <emma:interpretation id="interp58" emma:lang="en-US" emma:confidence="0">
                  <emma:literal>Q</emma:literal>
                </emma:interpretation>
                <emma:interpretation id="interp59" emma:lang="en-US" emma:confidence="0">
                  <emma:literal>q</emma:literal>
                </emma:interpretation>
              </emma:one-of>
            </emma:emma>
          </inkml:annotationXML>
          <inkml:trace contextRef="#ctx0" brushRef="#br0" timeOffset="144587.5586">5810 6857 97,'-15'0'345,"-1"0"81,-7 0 75,-1-4-22,0-5-24,-7 0-31,8-8-16,8-1-18,-9-4-9,17-4-10,-9-1-14,16-3-18,-8 3-41,16-3-49,-1 3-54,9-4-51,-1 5-44,9 4-30,-1-4-18,8 8-9,2 0-4,5 1 0,-7 8 0,1 4 1,-1 10 5,0-1 2,0 10 3,-7 7 3,-8 6 5,-8 4 3,-1 8 1,-7 5 4,0 4-2,-7 5-5,-10 5-4,3 3-7,-3 0-6,3-3-6,-3 3-5,1-4-5,9 0-5,-1 1-6,8-10-3,8 1-5,-1-5-5,9-5-3,8-4-5,0-4-10,7-9-24,0-4-32,8-5-47,0-9-90,0-8-143,9-5-169,-3-9-191,3-4-161,-1-9-103,-8-3 13,7-6 105,-6 0 156,-2-8 204</inkml:trace>
        </inkml:traceGroup>
        <inkml:traceGroup>
          <inkml:annotationXML>
            <emma:emma xmlns:emma="http://www.w3.org/2003/04/emma" version="1.0">
              <emma:interpretation id="{FC2B7A49-F580-4F67-8005-E0F926EB695C}" emma:medium="tactile" emma:mode="ink">
                <msink:context xmlns:msink="http://schemas.microsoft.com/ink/2010/main" type="inkWord" rotatedBoundingBox="11453,7005 12853,6823 13011,8035 11611,8217"/>
              </emma:interpretation>
              <emma:one-of disjunction-type="recognition" id="oneOf12">
                <emma:interpretation id="interp60" emma:lang="en-US" emma:confidence="0.5">
                  <emma:literal>[X</emma:literal>
                </emma:interpretation>
                <emma:interpretation id="interp61" emma:lang="en-US" emma:confidence="0">
                  <emma:literal>(X</emma:literal>
                </emma:interpretation>
                <emma:interpretation id="interp62" emma:lang="en-US" emma:confidence="0">
                  <emma:literal>(x</emma:literal>
                </emma:interpretation>
                <emma:interpretation id="interp63" emma:lang="en-US" emma:confidence="0">
                  <emma:literal>"X</emma:literal>
                </emma:interpretation>
                <emma:interpretation id="interp64" emma:lang="en-US" emma:confidence="0">
                  <emma:literal>CX</emma:literal>
                </emma:interpretation>
              </emma:one-of>
            </emma:emma>
          </inkml:annotationXML>
          <inkml:trace contextRef="#ctx0" brushRef="#br0" timeOffset="144856.3828">7053 5908 108,'9'-18'403,"-9"13"125,0 10 102,-9 13 51,-6 8 52,-1 13-3,1 5-56,-9 14-77,1 3-73,-8 5-105,7 9-125,-8 0-87,8 4-58,2 0-42,6 0-30,0-4-24,1-5-17,6-4-14,9-5-11,0-3-15,9-5-24,6-9-30,8-9-43,1-5-71,0-3-130,7-10-129,1-12-167,6-5-161,2-9-152,-2-4-34,2-14 76,6 1 104,-6-9 173,-2 0 182</inkml:trace>
          <inkml:trace contextRef="#ctx0" brushRef="#br0" timeOffset="145096.2506">7867 6092 286,'7'-8'509,"-7"8"121,0 8 102,0 5 33,-7 10-14,-2 3-78,1 9-100,-8 5-94,9 8-104,-8 0-116,-1 1-93,0 3-60,1 1-40,6 0-31,-6 0-22,8-5-27,-9 0-41,8-4-90,0-4-128,0-5-149,1-4-181,-2-5-166,2-4-130,7 0-2,-8-8 80,1-6 124,-2-3 177</inkml:trace>
          <inkml:trace contextRef="#ctx0" brushRef="#br0" timeOffset="145304.6924">7640 6273 125,'23'-14'471,"-8"10"134,1 4 163,8 4 79,-8 10-7,6-1-80,2 9-125,-1 0-114,1 4-153,-1 5-145,1-5-93,0 5-62,-1-5-48,1 1-59,-1-1-118,0 1-157,9-10-214,-9 5-223,1-4-168,-2-1-59,2 1 57,-1-5 123,1 4 200</inkml:trace>
        </inkml:traceGroup>
        <inkml:traceGroup>
          <inkml:annotationXML>
            <emma:emma xmlns:emma="http://www.w3.org/2003/04/emma" version="1.0">
              <emma:interpretation id="{9E4CDC39-E59E-475B-9919-FFDDDBC432D7}" emma:medium="tactile" emma:mode="ink">
                <msink:context xmlns:msink="http://schemas.microsoft.com/ink/2010/main" type="inkWord" rotatedBoundingBox="13483,6337 17196,5853 17430,7651 13717,8135"/>
              </emma:interpretation>
              <emma:one-of disjunction-type="recognition" id="oneOf13">
                <emma:interpretation id="interp65" emma:lang="en-US" emma:confidence="0.5">
                  <emma:literal>+243)</emma:literal>
                </emma:interpretation>
                <emma:interpretation id="interp66" emma:lang="en-US" emma:confidence="0">
                  <emma:literal>+23)</emma:literal>
                </emma:interpretation>
                <emma:interpretation id="interp67" emma:lang="en-US" emma:confidence="0">
                  <emma:literal>+233)</emma:literal>
                </emma:interpretation>
                <emma:interpretation id="interp68" emma:lang="en-US" emma:confidence="0">
                  <emma:literal>+223)</emma:literal>
                </emma:interpretation>
                <emma:interpretation id="interp69" emma:lang="en-US" emma:confidence="0">
                  <emma:literal>+2233)</emma:literal>
                </emma:interpretation>
              </emma:one-of>
            </emma:emma>
          </inkml:annotationXML>
          <inkml:trace contextRef="#ctx0" brushRef="#br0" timeOffset="145926.5359">8828 6378 134,'-9'4'454,"9"-4"101,0 5 89,0-5 44,16 4-24,0-4-53,8-4-54,7 4-63,0-5-67,16-3-83,0-1-101,-1 0-97,9-4-61,0 0-44,0 0-38,0-5-67,-1 5-109,-15 0-105,0-1-138,-8 1-169,0 0-149,-7 4-104,-8-4 15,-9 4 60,1 0 111,-8 5 160</inkml:trace>
          <inkml:trace contextRef="#ctx0" brushRef="#br0" timeOffset="146137.9694">9242 5938 310,'-9'-4'529,"9"4"140,-7 4 156,-1 14 18,8 8-58,-7 9-82,7 5-97,0 4-114,7 9-140,1-5-119,8 5-76,-1 0-58,1 0-52,8-5-63,-10 0-86,10-4-165,8 0-225,-9-4-248,9-5-201,-1-4-77,-8-1 11,8 1 125,-7-4 202,7-6 238</inkml:trace>
          <inkml:trace contextRef="#ctx0" brushRef="#br0" timeOffset="146757.863">10195 5899 315,'-8'4'416,"1"-8"76,-1 0 36,8-1-34,-9-8-40,9 4-31,9-8-13,-1 3-14,-1-3-18,9 4-26,-1-5-30,1 5-43,8 4-52,-1-4-51,1 8-45,-1 1-29,0 4-17,0 9-9,-7 0 2,1 12 4,-3 2 7,-5 7 2,-1 10 1,-8-1-1,-8 5-1,8 0-5,-9 5-7,2-1-11,0-4-13,-2 0-10,1-4-13,1-1-13,7-4-10,0 0-10,7-8-19,1-1-28,8-4-35,-9-4-45,10-10-95,6 1-137,1-9-154,-1-4-178,0-9-146,9 0-106,-1-10 14,-8 2 98,8-6 148,-7-8 191</inkml:trace>
          <inkml:trace contextRef="#ctx0" brushRef="#br0" timeOffset="147173.7509">10805 5828 104,'0'-21'383,"-8"3"111,8 9 104,-8 0 23,0 9 31,1 9 10,-2 0-32,2 9-65,7 3-75,-8 6-86,8-1-112,8 5-106,-1 0-68,2-1-45,-2-3-28,9-1-23,8 1-21,-9-10-20,8 1-28,1-9-46,-1-5-65,8 0-69,-7-8-60,0 0-41,-1-9-21,8-1 4,-15-8 24,8 0 36,-9-8 41,1-1 36,-1-5 36,-7-3 37,0 0 37,-1-1 40,2 0 45,-9 5 45,7 4 40,-7 1 29,0 3 23,0 6 11,0 7 0,0-4 34,8 10 71,-1 3 63,2 5 39,-2 9 21,1 4 11,8 5-42,-9 8-85,10 5-74,-3 5-45,-5 7-21,6 6-11,1-1-4,0 5-6,-1 4-8,1-5-12,-8 6-17,-1-5-15,2 4-13,-9-5-13,0-3-16,-9-1-26,-6 0-26,-1 1-32,-7-10-49,-1 1-84,-7 0-113,0-10-129,0 1-165,0-9-152,-16-4-112,7-5 2,-7-9 80,1-4 125,-1-4 179</inkml:trace>
          <inkml:trace contextRef="#ctx0" brushRef="#br0" timeOffset="147715.3029">11501 4972 85,'-9'-10'368,"9"1"68,-8 5 57,8 0-9,0-5-41,8 5-53,1-5-38,-2 5-29,9-6-8,-1 6-9,9-5-17,-1 5-19,-7 4-22,8-4-25,-1 4-32,-8 4-33,9-4-29,-17 4-21,9 1-15,-16-1-9,8 5-9,-16 0-9,8 4-11,-7 0-12,-9 0-7,0 1-2,1 3-3,-1-4-6,1 5-4,-1-5-7,8 0-5,0 5-4,0-5-5,16 0-1,-8 1-2,16-5 1,-9 8 1,17-4 2,-8 1 5,7-2 8,1 6 9,-1 0 11,-8-1 9,9 1 8,-17 4 6,9 0-2,-16 0-4,0 0-9,0-4-7,-16 3-12,1 2-14,-1-2-24,1-3-38,-8 4-76,-1-5-149,8-3-193,-7-1-230,-1 0-204,9-4-86,-1 0 10,1-1 115,-1-3 175,9-1 224</inkml:trace>
          <inkml:trace contextRef="#ctx0" brushRef="#br0" timeOffset="149763.85">12313 5292 113,'0'-9'348,"0"0"118,0 5 119,7 4 31,2 0 44,6 9 35,1 4-5,0 9-67,-1 5-78,1 7-97,-1 10-111,9 9-92,-8 5-57,-1 3-35,1 10-28,0-1-18,-9 0-14,1 5-14,-8-4-14,0-2-14,0-2-10,-8-2-11,-8-3-11,1-5-7,-1 0-8,1-8-19,-8-1-29,-1-4-40,8-4-47,-8-5-69,-7-5-144,8-3-150,-1-10-179,9-8-165,-1 0-128,0-9-24,9-9 97,-1-4 137,1-4 193</inkml:trace>
        </inkml:traceGroup>
        <inkml:traceGroup>
          <inkml:annotationXML>
            <emma:emma xmlns:emma="http://www.w3.org/2003/04/emma" version="1.0">
              <emma:interpretation id="{E2E68C00-FD9F-4047-B1E9-75362D3CAA06}" emma:medium="tactile" emma:mode="ink">
                <msink:context xmlns:msink="http://schemas.microsoft.com/ink/2010/main" type="inkWord" rotatedBoundingBox="18195,6672 18757,6599 18874,7492 18311,7565"/>
              </emma:interpretation>
              <emma:one-of disjunction-type="recognition" id="oneOf14">
                <emma:interpretation id="interp70" emma:lang="en-US" emma:confidence="0.5">
                  <emma:literal>*</emma:literal>
                </emma:interpretation>
                <emma:interpretation id="interp71" emma:lang="en-US" emma:confidence="0">
                  <emma:literal>L</emma:literal>
                </emma:interpretation>
                <emma:interpretation id="interp72" emma:lang="en-US" emma:confidence="0">
                  <emma:literal>#</emma:literal>
                </emma:interpretation>
                <emma:interpretation id="interp73" emma:lang="en-US" emma:confidence="0">
                  <emma:literal>K</emma:literal>
                </emma:interpretation>
                <emma:interpretation id="interp74" emma:lang="en-US" emma:confidence="0">
                  <emma:literal>&amp;</emma:literal>
                </emma:interpretation>
              </emma:one-of>
            </emma:emma>
          </inkml:annotationXML>
          <inkml:trace contextRef="#ctx0" brushRef="#br0" timeOffset="150520.8261">13423 5890 189,'0'5'406,"7"-1"119,2 0 74,-2 1 31,8-1 33,2 0-1,-1 1-55,7-5-79,-8 4-80,9 0-96,-1-4-109,1 5-91,-1-5-56,1 0-37,-9 4-23,8-4-16,1 0-9,-8 0-5,8-4-3,-10 4-2,3-5-1,6 5-5,-8-4-7,-6 0-15,6-1-23,1 1-37,-9 0-70,9-1-84,-8 1-85,-1-5-98,-7 4-115,9 1-91,-9 0-54,0-1-33,7-3 23,-7 3 74,0-3 117,-7 3 122</inkml:trace>
          <inkml:trace contextRef="#ctx0" brushRef="#br0" timeOffset="151263.8674">13876 5543 50,'8'4'382,"-8"5"123,0 9 103,-8-1 38,0 10 19,1 7 5,-9 2-46,1 8-77,-9 0-75,1 8-88,-1 1-101,0 0-106,1-5-69,-1 5-44,1-4-28,-1-1-17,1-4-10,8 0-5,-1-5-4,1-8-2,6 0-5,2-5-7,-1-4-7,8-4-7,0 0-7,0-10-5,8-3-6,-1-10-3,2 1-10,-2-10-7,9-3-8,-1-9-9,9-9-11,-8-5-11,7-8-5,0-5 5,-7-5 8,7-3 13,-6 4 21,-3 5 30,3 7 36,-3 6 43,-5 8 45,-1 0 40,-1 13 27,-7 1 14,0 8-2,0 5-18,0 8-27,-7 9-25,-1 5-18,-8 8-11,9 5-9,-10 0-9,3 4-10,5 1-10,-6-2-13,-1-3-21,8 0-33,-8 0-48,9-9-87,-1-1-131,0-3-150,0-5-180,1 0-146,-2-3-122,2-6-1,7 0 84,-8-8 127,0 0 179</inkml:trace>
          <inkml:trace contextRef="#ctx0" brushRef="#br0" timeOffset="151484.2782">13470 5780 6,'0'-9'312,"8"5"105,-1 4 113,2 4 32,-2 1 40,9 8 48,-1 0 9,9 9-47,7 0-77,-8 0-82,1 5-105,7-1-117,-8-4-93,1 4-58,7-3-34,-15-2-24,8 1-23,-1-4-36,-8-5-70,9 0-107,-8-4-119,-1 0-161,1-5-166,0-4-137,-1 0-61,-7-4 39,7-1 83,1-3 143,-8-1 168</inkml:trace>
          <inkml:trace contextRef="#ctx0" brushRef="#br0" timeOffset="151629.8908">13986 5996 2,'-9'4'296,"-6"0"71,-8 5 75,-1 0 8,-7 0-23,0 4-42,-8-4-54,-1 4-62,9-4-76,-16 0-104,8-5-105,0 0-103,8-4-94,-8 0-100,16 0-79,-1-4-47,8-5-25,9-4 22,-1 0 56,-1-5 74</inkml:trace>
          <inkml:trace contextRef="#ctx0" brushRef="#br0" timeOffset="151810.4063">13532 5824 126,'8'-13'268,"0"0"82,7 4 77,-6 4 63,6 5 86,-7 5 96,7 8 37,1 5-28,8 4-81,-9 4-80,1 5-107,-1 4-123,8 0-89,1 5-61,-8-1-43,8-3-34,-1-2-25,-8 2-20,9-1-20,-1-4-35,1-1-60,-1-3-139,-7-1-177,7 1-251,0-10-235,-7 1-103,8-1-11,-9-4 100,1 5 160,0-5 243</inkml:trace>
        </inkml:traceGroup>
        <inkml:traceGroup>
          <inkml:annotationXML>
            <emma:emma xmlns:emma="http://www.w3.org/2003/04/emma" version="1.0">
              <emma:interpretation id="{70C44AAD-5226-4780-B067-470FB2FD0D58}" emma:medium="tactile" emma:mode="ink">
                <msink:context xmlns:msink="http://schemas.microsoft.com/ink/2010/main" type="inkWord" rotatedBoundingBox="19801,6565 20944,6417 21109,7684 19966,7832"/>
              </emma:interpretation>
              <emma:one-of disjunction-type="recognition" id="oneOf15">
                <emma:interpretation id="interp75" emma:lang="en-US" emma:confidence="0.5">
                  <emma:literal>oy</emma:literal>
                </emma:interpretation>
                <emma:interpretation id="interp76" emma:lang="en-US" emma:confidence="0">
                  <emma:literal>•y</emma:literal>
                </emma:interpretation>
                <emma:interpretation id="interp77" emma:lang="en-US" emma:confidence="0">
                  <emma:literal>by</emma:literal>
                </emma:interpretation>
                <emma:interpretation id="interp78" emma:lang="en-US" emma:confidence="0">
                  <emma:literal>Oy</emma:literal>
                </emma:interpretation>
                <emma:interpretation id="interp79" emma:lang="en-US" emma:confidence="0">
                  <emma:literal>Guy</emma:literal>
                </emma:interpretation>
              </emma:one-of>
            </emma:emma>
          </inkml:annotationXML>
          <inkml:trace contextRef="#ctx0" brushRef="#br0" timeOffset="153188.7412">15072 6000 227,'-8'0'392,"8"-4"105,-8 4 60,8-4 17,0-6 28,8 6 33,-8-5-19,8 0-56,0 1-62,-1-6-70,9 5-92,-1-4-97,2 5-55,6-5-33,1 3-19,-9 6-14,8 0-13,1-1-15,-1 5-15,1 5-11,-1-1-14,-8 5-12,1 4-11,0 5-5,-1-1-6,-6 1-6,-2 4-2,-7-4-1,0 3-1,-7 2-5,-2-6 0,-6 5-1,-1-4-2,-7-1-3,8-3-3,-9-1-2,1-5-3,-1 1-3,1-9 1,-1-4 0,1-5 1,8-4 2,-1-5 4,-1-4 4,10-4 1,-1-9 2,0-4 1,8-5 0,0-5 0,0 1-4,8-5-6,-8 0-11,8 9-22,-1 0-28,2 9-35,-1 0-45,-1 8-92,2 1-124,-2 4-138,1 9-153,8 0-135,-9 4-120,9 4 7,-1 5 88,1 5 133,-1 0 167</inkml:trace>
          <inkml:trace contextRef="#ctx0" brushRef="#br0" timeOffset="153565.736">15580 5556 204,'7'4'489,"2"5"116,-2 4 137,1 0 46,0 5-20,0 4-81,-1 0-109,9 0-98,-1 4-126,1-4-128,1 5-97,-3-5-57,10 0-34,0 0-19,-1-9-12,1 5-11,-1-10-9,8 1-5,-7-5-6,7-4-2,-8-4 0,1 0 2,0-9 5,-10-5 6,3 0 5,-1-8 3,-1 0 4,-8-5 4,2-5 8,-2 2 10,-7-1 14,8-1 15,0 5 11,-8 5 4,8 4-4,-8 4-3,7 6-1,-7 2-4,9 10-1,-2 5 2,1 8 7,-1 4-1,9 10-6,-8 8-5,0 9-3,0 5-2,-1 8-1,2 4-3,-2 5-3,-7 0-4,8 4-9,-8-4-8,0 4-25,0-3-35,-8-2-50,1-3-79,-9 0-164,-8-10-199,1 1-220,-1-5-196,1-8-74,-8-5 16,0-4 127,-9-9 183,9-13 226</inkml:trace>
        </inkml:traceGroup>
        <inkml:traceGroup>
          <inkml:annotationXML>
            <emma:emma xmlns:emma="http://www.w3.org/2003/04/emma" version="1.0">
              <emma:interpretation id="{E736D07E-5E47-4A77-AC89-92C169AD7DBB}" emma:medium="tactile" emma:mode="ink">
                <msink:context xmlns:msink="http://schemas.microsoft.com/ink/2010/main" type="inkWord" rotatedBoundingBox="21111,5785 21704,5708 21820,6596 21227,6673"/>
              </emma:interpretation>
              <emma:one-of disjunction-type="recognition" id="oneOf16">
                <emma:interpretation id="interp80" emma:lang="en-US" emma:confidence="0.5">
                  <emma:literal>2</emma:literal>
                </emma:interpretation>
                <emma:interpretation id="interp81" emma:lang="en-US" emma:confidence="0">
                  <emma:literal>L</emma:literal>
                </emma:interpretation>
                <emma:interpretation id="interp82" emma:lang="en-US" emma:confidence="0">
                  <emma:literal>a</emma:literal>
                </emma:interpretation>
                <emma:interpretation id="interp83" emma:lang="en-US" emma:confidence="0">
                  <emma:literal>h</emma:literal>
                </emma:interpretation>
                <emma:interpretation id="interp84" emma:lang="en-US" emma:confidence="0">
                  <emma:literal>Q</emma:literal>
                </emma:interpretation>
              </emma:one-of>
            </emma:emma>
          </inkml:annotationXML>
          <inkml:trace contextRef="#ctx0" brushRef="#br0" timeOffset="154733.6499">16510 4870 245,'0'-4'329,"-7"4"62,7 0 30,0 0 20,0 0 8,0 0-11,0-5-30,0 5-35,0-4-31,0-5-10,7 1-3,-7-1-6,7-5-13,2 5-30,-1-3-35,6 3-55,-5-5-51,-1 1-34,8 0-21,-9 0-8,9 4-7,-1-4 0,-7 4-3,8 1-1,-9-1-4,9 4-2,-8-4-5,0 9-5,7-4-3,-7 4-4,0 4-3,0 0-3,-1 6-4,-7 3-4,9 4-5,-9 6-3,0-2-3,0 6-4,-9 3-2,9 1-2,-7 5 0,-1-6-3,0 5-1,-7 1-1,-1-6-2,8 1-2,-8 0 0,1-5 1,-1 0-2,9-3 2,-9-2-1,1-3 0,6 0 0,2-5 0,-10 0 0,10-4 1,0 0 0,-1-1 1,-1-3-2,2 3-1,-9-3-3,8-1-2,-8 5-3,9 0-5,-8 0-2,-1-1-2,8 1 2,0 0 0,0 0 3,1 0 2,-2-1 3,9 1 1,0-5 0,0 6-1,0-6 1,0 1 2,0-1-1,0 0 1,0 0 0,0-4 3,0 5-1,9-5 3,-9 4 0,0-4 0,7 0 0,-7 0 0,8 0 1,0-4 1,0-1 2,8-3 0,-9 4 1,8-10 0,1 5 2,1-4 5,6 0 4,-8 0 11,9-1 8,-1 2 12,-7 3 10,7 0 7,0 4 7,1 1 2,-8 4-5,7 4-6,-8 1-11,9 8-15,-1 0-26,-6 0-53,6 5-70,1-1-105,-1 1-188,0 4-273,0-5-277,1 6-131,-1-2-29,-7 2 53,8-2 160,-9 2 260</inkml:trace>
        </inkml:traceGroup>
      </inkml:traceGroup>
    </inkml:traceGroup>
    <inkml:traceGroup>
      <inkml:annotationXML>
        <emma:emma xmlns:emma="http://www.w3.org/2003/04/emma" version="1.0">
          <emma:interpretation id="{07EC14FB-FB25-477B-B37A-9798FFC264FB}" emma:medium="tactile" emma:mode="ink">
            <msink:context xmlns:msink="http://schemas.microsoft.com/ink/2010/main" type="paragraph" rotatedBoundingBox="5919,10824 13391,9239 13894,11608 6421,131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753FB3-00A2-43B6-92D7-963ABEAE0D77}" emma:medium="tactile" emma:mode="ink">
              <msink:context xmlns:msink="http://schemas.microsoft.com/ink/2010/main" type="line" rotatedBoundingBox="5919,10824 13391,9239 13894,11608 6421,13193"/>
            </emma:interpretation>
          </emma:emma>
        </inkml:annotationXML>
        <inkml:traceGroup>
          <inkml:annotationXML>
            <emma:emma xmlns:emma="http://www.w3.org/2003/04/emma" version="1.0">
              <emma:interpretation id="{AD9E0C92-EB19-4824-8F99-00B599F1666C}" emma:medium="tactile" emma:mode="ink">
                <msink:context xmlns:msink="http://schemas.microsoft.com/ink/2010/main" type="inkWord" rotatedBoundingBox="5882,10035 13610,9276 13871,11940 6143,12699"/>
              </emma:interpretation>
              <emma:one-of disjunction-type="recognition" id="oneOf17">
                <emma:interpretation id="interp85" emma:lang="en-US" emma:confidence="0.5">
                  <emma:literal>$if:CioE</emma:literal>
                </emma:interpretation>
                <emma:interpretation id="interp86" emma:lang="en-US" emma:confidence="0">
                  <emma:literal>$if:cioE</emma:literal>
                </emma:interpretation>
                <emma:interpretation id="interp87" emma:lang="en-US" emma:confidence="0">
                  <emma:literal>$if:CoE</emma:literal>
                </emma:interpretation>
                <emma:interpretation id="interp88" emma:lang="en-US" emma:confidence="0">
                  <emma:literal>$if:CEoE</emma:literal>
                </emma:interpretation>
                <emma:interpretation id="interp89" emma:lang="en-US" emma:confidence="0">
                  <emma:literal>$if:cEoE</emma:literal>
                </emma:interpretation>
              </emma:one-of>
            </emma:emma>
          </inkml:annotationXML>
          <inkml:trace contextRef="#ctx0" brushRef="#br0" timeOffset="209138.6122">7076 10067 170,'9'0'326,"6"4"78,9 5 20,7-9 14,8 4 2,8-4-17,8 0-25,14-4-31,10-9-35,7-1-43,7-3-43,9-1-44,7-8-45,2 4-48,-2-5-43,0-4-52,-7 6-72,-8-2-86,-16 0-117,0 5-134,-16 1-125,-15 3-93,0 5-63,-16 4 14,-7 0 80,-9 9 116,-15 0 117</inkml:trace>
          <inkml:trace contextRef="#ctx0" brushRef="#br0" timeOffset="209625.8223">8101 10739 47,'7'4'288,"-7"1"24,0-5 14,0 0-67,0-9-70,0 0-55,0 1-22,0-6 13,-7-3 33,-2-1 48,-6 0 36,-1 1 20,1-1 14,-8 1-5,-9 4-17,9 4-18,-9 0-5,-6 0 3,7 9 6,-9 0 11,-7 4 2,8 5-14,-8 0-30,9 9-30,-2 4-35,9 4-37,0 1-28,-1 3-25,17 1-15,-1 0-13,8 4-9,1-4-7,7 4-6,7-9-1,9 1-2,7-5-1,0-5 0,10-4 0,-2-4-5,0-9-2,7-9-2,2 1-2,-2-10 0,-6-4 0,-1-9 3,-7 1 3,7-10 1,-15 0 2,-8-8 0,-1 0-3,-14-5-1,-1-4-1,-8-1-1,-8 1 0,1 5 4,-8-1 1,0 9-3,7 4-12,1 5-35,-8 5-75,7 7-103,8 2-149,1 3-175,6 5-144,9 4-115,0 5-13,9 4 53,-1 0 126,15 4 165</inkml:trace>
          <inkml:trace contextRef="#ctx0" brushRef="#br0" timeOffset="209900.6112">8632 10106 310,'8'13'472,"-8"9"76,-8 5 67,0 8-68,-8-5-87,1 6-95,-1 3-83,-7-4-68,8 0-65,-1-4-61,-8 0-76,8 0-102,1-5-149,-1-4-162,1 0-167,-1-4-86,0-5-14,1 0 50,-1-4 118</inkml:trace>
          <inkml:trace contextRef="#ctx0" brushRef="#br0" timeOffset="210070.1577">8304 10365 48,'8'-17'353,"-1"8"114,1 0 104,8 9 17,0 0 6,-1 4 9,8 5-26,8 0-64,2 4-78,5 0-75,-7 5-89,9-5-93,7 0-91,-9 1-118,9-1-151,-8-4-232,8-5-243,0 0-177,8 1-81,-8-1 22,0-4 98,-9-4 206</inkml:trace>
        </inkml:traceGroup>
        <inkml:traceGroup>
          <inkml:annotationXML>
            <emma:emma xmlns:emma="http://www.w3.org/2003/04/emma" version="1.0">
              <emma:interpretation id="{77EC4F01-340A-44D2-A80F-BE1C6530F4CF}" emma:medium="tactile" emma:mode="ink">
                <msink:context xmlns:msink="http://schemas.microsoft.com/ink/2010/main" type="inkWord" rotatedBoundingBox="8937,10184 13391,9239 13894,11608 9439,12553"/>
              </emma:interpretation>
              <emma:one-of disjunction-type="recognition" id="oneOf18">
                <emma:interpretation id="interp90" emma:lang="en-US" emma:confidence="0.5">
                  <emma:literal>$fCof</emma:literal>
                </emma:interpretation>
                <emma:interpretation id="interp91" emma:lang="en-US" emma:confidence="0">
                  <emma:literal>$If:Cof</emma:literal>
                </emma:interpretation>
                <emma:interpretation id="interp92" emma:lang="en-US" emma:confidence="0">
                  <emma:literal>$if:Cof</emma:literal>
                </emma:interpretation>
                <emma:interpretation id="interp93" emma:lang="en-US" emma:confidence="0">
                  <emma:literal>$if:Lof</emma:literal>
                </emma:interpretation>
                <emma:interpretation id="interp94" emma:lang="en-US" emma:confidence="0">
                  <emma:literal>$if:Eof</emma:literal>
                </emma:interpretation>
              </emma:one-of>
            </emma:emma>
          </inkml:annotationXML>
          <inkml:trace contextRef="#ctx0" brushRef="#br0" timeOffset="195579.5429">2301 10031 18,'0'0'376,"8"-4"93,-8 0 71,0 4 17,-8 0-50,1 0-60,0 0-36,-10 0 2,1 0 14,1 0-1,-8 0-12,-1 4-28,-7 0-51,-8 1-78,0-1-73,-1 5-52,-7-5-35,1 0-26,-1 6-21,-7-6-13,7 0-10,-8 1-5,8-5-5,-8 0-4,1 4-3,7-4-3,-1 0-4,10 4 0,-9-4-2,16 0-1,-9 5 0,17-5 1,-8 4-1,15-4 0,-8 0-1,9 0-1,8 4-3,-10-4-1,10 0 0,-2 0-1,9 5 0,-7-5 2,7 4 1,0-4 4,7 9 7,2-4 7,-2 8 8,10-5 10,-3 10 8,10 4 8,0 0 6,-1 4 3,8 10 2,0-5-7,0 8-5,1 0-10,-1 1-6,8 0-9,-7-1-8,7 1-4,-8-1-4,0-4-5,1 1-3,-9-5-3,8-1-1,-7-3-5,0-1-11,-10-4-16,10 0-24,-8-4-30,-1-5-46,-6 4-74,6-8-130,-15 0-159,8 0-199,0-5-184,-1 0-88,1-4 8,-8-4 104,8 0 156,0-5 213</inkml:trace>
          <inkml:trace contextRef="#ctx0" brushRef="#br0" timeOffset="195953.5428">2497 9851 183,'0'-4'347,"8"-1"82,-8 10 42,0 3 0,0 5-2,-8 6 10,0 2 21,8 6 8,-15 8-16,6 4-32,-6 5-40,-8 4-62,7 1-77,-8 4-72,2 4-50,-11-4-34,10-1-21,1 1-15,-11-5-14,10 1-15,-1-5-15,2-5-13,6-3-14,-8-6-12,8-3-17,1-1-24,-1-4-24,9-5-42,-10 1-64,10-5-116,-9 0-117,8-3-161,1-2-161,0 1-140,-2-5-48,1 1 57,1 3 94,-9-8 165,8 5 176</inkml:trace>
          <inkml:trace contextRef="#ctx0" brushRef="#br0" timeOffset="198152.1997">3310 9702 28,'16'-18'265,"-9"5"42,1 0 35,-1-5-20,2 0-6,-9 1 10,7-1 10,-7 1 9,-7-6 4,-2 6-3,2-5-11,-1 0-8,-8 0 11,1 4 0,-1 1-9,0 4-19,-6-1-26,6 6-40,-1-1-52,-6 9-39,1-4-31,5 8-23,1 5-17,1 4-10,-1 9-7,1 9-1,7 8 2,8 5 4,0 9 4,0 4 2,8 9-5,0 5-5,-1 3-6,1 5-8,0 1-10,7-2-9,-6 2-8,-2-5-9,10-5-6,-10-4-5,0-5-5,1-8-12,1 0-26,-2-9-36,0-5-49,-7-3-68,0-10-136,0 0-169,0-8-220,-7 0-187,7-14-97,-7 0-11,7-12 98,-9-2 155,1-11 233</inkml:trace>
          <inkml:trace contextRef="#ctx0" brushRef="#br0" timeOffset="198342.7096">3059 10251 21,'-7'-13'367,"-1"0"72,0 4 55,8 0 33,0 5-27,8 4-26,0-5 1,8 5 13,-1-4 0,16 4-45,1-5-65,-1 1-82,16 0-100,-1-5-96,1 0-134,0-4-158,-7 4-218,6-4-226,1 0-191,-7-1-86,-9 6 27,0-5 99,0 8 185,-8 1 210</inkml:trace>
          <inkml:trace contextRef="#ctx0" brushRef="#br0" timeOffset="199176.4803">4333 10018 133,'-7'0'276,"-1"0"35,8 0 1,0 0-13,0 0 3,0 0 11,8 5 23,8-5 17,-9 0 5,17 0-20,-8 0-35,6 0-38,10 0-39,-1 0-39,0 0-40,0 0-35,2 4-34,-2-4-36,-8 4-67,8-4-87,-7 0-150,-1 5-182,1-5-177,-2 4-107,-6-4-15,0 4 41,-8 1 125,8 3 169</inkml:trace>
          <inkml:trace contextRef="#ctx0" brushRef="#br0" timeOffset="199346.0262">4623 10484 384,'-8'22'506,"0"0"72,8-4 55,8-1-78,0 1-90,7-5-81,9 0-53,-1-9-35,8 5-40,9-9-44,7 0-62,-1-9-122,1 5-184,0-5-252,8-4-234,-8 0-126,7-9-55,-6 5 38,-1-10 122,7 5 208</inkml:trace>
          <inkml:trace contextRef="#ctx0" brushRef="#br0" timeOffset="200106.0371">6662 8735 220,'0'-5'368,"0"1"84,-15-1 44,7 1-9,-16-1-28,2 5-13,-18 0-18,2 0-11,-2 0-11,-7 5-21,-8-5-24,1 4-35,-1-4-40,1 5-55,-10-1-56,10 1-35,-1-1-22,8 0-14,-8 0-12,17 1-13,-2-1-9,9 0-11,0 1-13,8 0-15,7-1-12,1 1-5,-1 3 5,8 1 8,-1 9 2,9 3 7,0 11 7,0-2 5,9 9-1,-1 1-2,-1 8 2,9 1 2,-8 8 1,8 9-4,-9 0-6,2 9-7,6 4-7,-8 4-10,2 5-4,-2 4-5,-7 5-5,8 0-1,-8 0-1,8 0 0,0-5 0,-1-5 1,-7-3 0,9 0-1,-2-9 0,1-5 1,-1-4-1,-7-5 0,9 1 1,-2-10 1,1-3 3,1-5-3,-9 0 2,7-9-3,0 0-1,2-4-3,6-5-1,-8-4-2,2-4 1,6-1 1,1-3 2,8-1 1,-1-9 2,1 5 1,7-9-2,7 0 2,2-9 0,-2 5-1,10-5-1,-1-4-1,7 0 1,1-5-3,8 5-5,-8-5-13,7 1-25,-8-1-32,1 1-40,-1-1-49,-7 5-96,1 0-144,-1-5-199,-9 5-198,-6-5-153,-1 5-53,0 0 47,-7-5 127,0 5 209,-1 0 224</inkml:trace>
          <inkml:trace contextRef="#ctx0" brushRef="#br0" timeOffset="207669.991">7765 9314 101,'0'-4'277,"7"-5"41,-7 1 10,0-1-34,0 0-16,-7-4 5,7 4 15,-16-4 19,1 0 16,-1-5 15,-8 5 12,1-5-9,-1 5-6,-7 0-14,-7 5-19,5 3-30,-5 0-40,-9 5-34,7 5-38,2 4-34,-2 4-26,1 0-21,8 5-15,8 3-12,-8 11-11,7-2-9,8 9-7,9-3-7,-1 3-5,16 5-8,-8-8-5,15-2-4,1-3-4,7 1-2,8-11-2,0 2 1,9-11-1,-2-7-5,10-1-4,-9-13-2,8 1-5,-1-10-1,-6 0 0,7-3 3,-16-6 5,0-4 3,-7 1 4,-8-6 1,-9 1 2,-7-5-1,-7-4 2,-2 0 2,-6-4-1,-8 4 0,-1 0 1,-7 5-2,-1-5 0,1 9-2,7-1 1,-7 1-4,8 9-18,-1-5-34,1 5-86,8 4-129,-1-4-166,8 3-196,8-3-167,0 0-107,0-1 10,8 1 90,-1 4 144,2 5 187</inkml:trace>
          <inkml:trace contextRef="#ctx0" brushRef="#br0" timeOffset="208364.1769">8671 8594 272,'-8'0'513,"0"4"110,-7 5 122,-8-1 27,-1 6-45,-8 4-91,-6-1-98,-2 1-87,9-1-112,-8 1-118,0 0-92,8-1-89,-8-4-132,0 5-157,8-5-217,0 0-232,-2 1-181,11-2-66,-10 1 43,8 1 108,2 4 194</inkml:trace>
          <inkml:trace contextRef="#ctx0" brushRef="#br0" timeOffset="208138.7801">8554 8251 140,'0'0'180,"-15"-5"37,6 5 44,2-4 51,-1 4 55,-8 0 44,0 0 23,1 9 16,-1-5 13,-8 10 12,9 3-13,-8 5-26,-1 4-31,1 5-41,-1 5-55,9 3-72,-1 5-60,9 4-46,-9 1-31,16 4-29,-8-1-22,8-3-18,0-1-10,8 0-11,-1-8-10,2-1-20,-2-4-34,1-4-76,8 0-134,-16-9-153,7 0-190,1-5-167,-8-4-137,8 1-17,0-9 88,-8-1 126,0-4 182</inkml:trace>
        </inkml:traceGroup>
        <inkml:traceGroup>
          <inkml:annotationXML>
            <emma:emma xmlns:emma="http://www.w3.org/2003/04/emma" version="1.0">
              <emma:interpretation id="{6474B605-2081-4C69-9B62-A70E2E3740D0}" emma:medium="tactile" emma:mode="ink">
                <msink:context xmlns:msink="http://schemas.microsoft.com/ink/2010/main" type="inkWord" rotatedBoundingBox="15767,9366 17308,8652 17939,10012 16397,10726"/>
              </emma:interpretation>
              <emma:one-of disjunction-type="recognition" id="oneOf19">
                <emma:interpretation id="interp95" emma:lang="en-US" emma:confidence="0.5">
                  <emma:literal>o",]</emma:literal>
                </emma:interpretation>
                <emma:interpretation id="interp96" emma:lang="en-US" emma:confidence="0.5">
                  <emma:literal>of, ]</emma:literal>
                </emma:interpretation>
                <emma:interpretation id="interp97" emma:lang="en-US" emma:confidence="0">
                  <emma:literal>if, ]</emma:literal>
                </emma:interpretation>
                <emma:interpretation id="interp98" emma:lang="en-US" emma:confidence="0">
                  <emma:literal>o",}</emma:literal>
                </emma:interpretation>
                <emma:interpretation id="interp99" emma:lang="en-US" emma:confidence="0.5">
                  <emma:literal>of )</emma:literal>
                </emma:interpretation>
              </emma:one-of>
            </emma:emma>
          </inkml:annotationXML>
          <inkml:trace contextRef="#ctx0" brushRef="#br0" timeOffset="212063.3763">11501 9350 285,'-17'17'371,"3"-3"74,14-1 34,0 0-41,7 0-49,17 0-31,-1-4-22,16-5-48,15-4-46,1-4-51,15-5-46,1-4-38,0 0-35,7 0-28,-9-9-41,2 4-59,-9 1-83,1-1-121,-16 0-121,-8 6-115,1 3-103,-9-1-29,-8 6 38,-8 4 98,-6 4 108</inkml:trace>
          <inkml:trace contextRef="#ctx0" brushRef="#br0" timeOffset="211157.7548">11664 8695 144,'-23'4'250,"8"0"41,-9 10-27,-7 4-16,8-1-10,-1 1-1,1 3-3,-1 6-6,0-5-13,17 0-16,-9 4-16,8-4-16,8 0-14,8-4-11,-1 0-8,9-6-8,1-3-9,5-4-6,10-10-1,-1-4 7,0-8 22,-7-1 49,7-8 53,-8-5 34,-7 0 15,-8-3-1,-1-2-23,-14-8-49,-9 4-54,-7-4-40,0 5-29,-17-5-20,2 0-14,-9 0-9,7 5-5,-7-1-7,8 5-5,-8 4-7,16 1-9,0 7-17,0 2-34,15 3-62,-8 0-139,8 10-166,9-1-215,7 4-193,0-4-135,7 5-29,9-1 92,8 1 141,0 0 203</inkml:trace>
          <inkml:trace contextRef="#ctx0" brushRef="#br0" timeOffset="211658.4595">12720 8326 357,'-8'-9'531,"-8"0"90,0 9 88,-8 5-27,1 3-43,-8 5-83,0 0-80,-8 10-70,7-6-74,-6 10-89,7-6-104,-9 6-122,9-5-162,0 4-210,0-4-246,7 5-212,8-5-100,0 0-6,1 4 92,8 0 171,-2-4 226</inkml:trace>
          <inkml:trace contextRef="#ctx0" brushRef="#br0" timeOffset="211485.4147">12587 7820 83,'0'-22'287,"0"0"36,-9 5 36,2 3-34,-9 1-20,1 4-1,-1 5 11,1 4 9,-9 4-1,8 5-5,-7 4-4,8 9 5,-1 5 14,-1 3 6,10 10-8,-8 0-20,6 8-42,9 5-56,-7-1-63,7 5-48,7 5-29,-7-5-26,0 0-17,9 0-15,-1 1-9,-1-5-24,-7-1-53,7-8-105,2 0-122,-9-4-168,8-5-179,-1-9-156,9-4-77,-8-4 37,8-5 86,-1-9 150,1-8 170</inkml:trace>
        </inkml:traceGroup>
      </inkml:traceGroup>
    </inkml:traceGroup>
    <inkml:traceGroup>
      <inkml:annotationXML>
        <emma:emma xmlns:emma="http://www.w3.org/2003/04/emma" version="1.0">
          <emma:interpretation id="{9FA05112-2572-49D0-AD7F-BF034D3BFADF}" emma:medium="tactile" emma:mode="ink">
            <msink:context xmlns:msink="http://schemas.microsoft.com/ink/2010/main" type="paragraph" rotatedBoundingBox="10310,12529 18696,8868 19728,11232 11343,1489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1FF6166-5B3A-48D6-A85B-5A0EC507F8D8}" emma:medium="tactile" emma:mode="ink">
              <msink:context xmlns:msink="http://schemas.microsoft.com/ink/2010/main" type="line" rotatedBoundingBox="10310,12529 18696,8868 19728,11232 11343,14893"/>
            </emma:interpretation>
          </emma:emma>
        </inkml:annotationXML>
        <inkml:traceGroup>
          <inkml:annotationXML>
            <emma:emma xmlns:emma="http://www.w3.org/2003/04/emma" version="1.0">
              <emma:interpretation id="{E6F2DC28-1324-4C97-8F43-11CDA83EAF9D}" emma:medium="tactile" emma:mode="ink">
                <msink:context xmlns:msink="http://schemas.microsoft.com/ink/2010/main" type="inkWord" rotatedBoundingBox="10507,13086 11848,12431 12439,13639 11098,14295"/>
              </emma:interpretation>
              <emma:one-of disjunction-type="recognition" id="oneOf20">
                <emma:interpretation id="interp100" emma:lang="en-US" emma:confidence="0.5">
                  <emma:literal>a</emma:literal>
                </emma:interpretation>
                <emma:interpretation id="interp101" emma:lang="en-US" emma:confidence="0">
                  <emma:literal>G</emma:literal>
                </emma:interpretation>
                <emma:interpretation id="interp102" emma:lang="en-US" emma:confidence="0">
                  <emma:literal>9</emma:literal>
                </emma:interpretation>
                <emma:interpretation id="interp103" emma:lang="en-US" emma:confidence="0">
                  <emma:literal>%</emma:literal>
                </emma:interpretation>
                <emma:interpretation id="interp104" emma:lang="en-US" emma:confidence="0">
                  <emma:literal>°</emma:literal>
                </emma:interpretation>
              </emma:one-of>
            </emma:emma>
          </inkml:annotationXML>
          <inkml:trace contextRef="#ctx0" brushRef="#br0" timeOffset="215143.7387">7069 11636 8,'-7'0'230,"-2"0"45,-6 9 11,-9 0-1,1-1 6,-8 5 12,-9 5 11,2 0 4,-9-1-2,-8 1-10,0 3-24,1-2-24,-2-2-26,2 0-9,-9-3-4,9-1 4,-9-4 17,8 4 7,1-9-6,6 5-22,-6-4-26,15-1-29,0 0-36,0 1-31,16-5-23,-1 4-15,1-4-15,6 0-15,3 0-14,6 4-10,-1-4-8,2 0-1,0 9 2,7-4 4,7 8 3,-7 8 6,7 6 8,-7-1 0,9 9 0,6 5 1,-8 4 0,2 5 1,-1-1-4,8 4 0,-9 6-3,9-5-5,-8 4-2,-1 0-3,1 0-2,8-4-2,-9 0 0,2 0-2,6-1 0,-7-3 1,7-5-2,1 0 1,8-5 1,-9-4 1,8-4-1,8-4 0,-7-2 2,7-7-2,9-5 1,-1-4-1,0-9 1,0 0 0,7-9-1,1 1 0,1-6 0,6-3-2,-7-5-9,0 4-22,-8-3-45,1-2-98,-2 6-110,-7-6-142,-7 6-165,-1 0-152,-7-6-117,-1 11 15,1-6 63,-8 0 121,0 5 161</inkml:trace>
          <inkml:trace contextRef="#ctx0" brushRef="#br0" timeOffset="227119.9913">7007 11961 145,'-16'0'347,"0"0"50,1-5 43,6 5-63,-6-8-53,8 4-54,-2-1-36,9-3-21,0-6-22,0 1-25,9 0-20,6 0-16,1-5-19,-1 5-16,8-5-12,1 0-8,-1 6-11,1-1-6,0-1-4,-1 5 3,-8 1 11,9 3 19,-8 5 36,7 0 44,-15 9 39,8-1 22,-16 11 7,7-2-9,-14 9-28,7 1-40,-9 4-35,2-1-25,-9 5-22,1-4-15,-1 5-11,8-6-10,-8 1-9,9 0-10,-1-5-6,-1 1-4,9-2-3,0-2-5,0-2 0,9-2-3,-1-2 0,-1-4 1,9 1-1,0-1 2,7-1-2,-7-3 4,7 0-1,1-4-2,-9 4 1,1-5-2,7 0 0,-6 0-2,-3 1-4,3-5-11,-10 0-24,9 0-38,-1-5-78,-6 1-99,-2 0-115,1 0-151,-1-5-137,2 0-107,-2 0-48,1-4 37,0-4 83,7-2 143,-6 2 151</inkml:trace>
        </inkml:traceGroup>
        <inkml:traceGroup>
          <inkml:annotationXML>
            <emma:emma xmlns:emma="http://www.w3.org/2003/04/emma" version="1.0">
              <emma:interpretation id="{168D7A37-AD6E-4B18-850E-3086AC0695C9}" emma:medium="tactile" emma:mode="ink">
                <msink:context xmlns:msink="http://schemas.microsoft.com/ink/2010/main" type="inkWord" rotatedBoundingBox="12630,12710 12856,13110 12482,13320 12256,12920"/>
              </emma:interpretation>
              <emma:one-of disjunction-type="recognition" id="oneOf21">
                <emma:interpretation id="interp105" emma:lang="en-US" emma:confidence="0.5">
                  <emma:literal>x</emma:literal>
                </emma:interpretation>
                <emma:interpretation id="interp106" emma:lang="en-US" emma:confidence="0">
                  <emma:literal>X</emma:literal>
                </emma:interpretation>
                <emma:interpretation id="interp107" emma:lang="en-US" emma:confidence="0">
                  <emma:literal>^</emma:literal>
                </emma:interpretation>
                <emma:interpretation id="interp108" emma:lang="en-US" emma:confidence="0">
                  <emma:literal>a</emma:literal>
                </emma:interpretation>
                <emma:interpretation id="interp109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227351.8799">7741 11698 170,'0'-9'394,"8"9"91,-16 4 55,8 9-20,-7 4-37,7 6-44,-9 3-56,2 5-48,-1-5-42,0 5-44,0 4-44,1-4-47,7-1-47,-9 2-55,2-6-88,-1 0-84,8-4-107,-7 0-132,-2-4-142,2 0-114,7-6-72,-8-3 2,8 0 61,-9-4 110,2-5 129</inkml:trace>
          <inkml:trace contextRef="#ctx0" brushRef="#br0" timeOffset="227539.3766">7554 11908 61,'0'-17'269,"0"4"33,7-1 47,-7 6 21,8 3 21,-8 5 18,9 5 28,5-1 43,3 5 12,-10 4-27,17 0-53,-8 0-54,-1 5-62,8 0-68,1-6-74,-1 7-66,1-6-51,-9 4-72,8-3-98,1-6-101,-1 1-141,8-1-162,-7-3-143,0-5-103,7 4 5,0-8 51,-8 4 115,9-5 148</inkml:trace>
        </inkml:traceGroup>
        <inkml:traceGroup>
          <inkml:annotationXML>
            <emma:emma xmlns:emma="http://www.w3.org/2003/04/emma" version="1.0">
              <emma:interpretation id="{B977C8E9-6D1E-49F0-8EDE-4E856C0E55CA}" emma:medium="tactile" emma:mode="ink">
                <msink:context xmlns:msink="http://schemas.microsoft.com/ink/2010/main" type="inkWord" rotatedBoundingBox="12142,12432 14578,11918 14867,13289 12431,13803"/>
              </emma:interpretation>
              <emma:one-of disjunction-type="recognition" id="oneOf22">
                <emma:interpretation id="interp110" emma:lang="en-US" emma:confidence="0.5">
                  <emma:literal>[24+293)</emma:literal>
                </emma:interpretation>
                <emma:interpretation id="interp111" emma:lang="en-US" emma:confidence="0">
                  <emma:literal>[24+233)</emma:literal>
                </emma:interpretation>
                <emma:interpretation id="interp112" emma:lang="en-US" emma:confidence="0">
                  <emma:literal>[24+23)</emma:literal>
                </emma:interpretation>
                <emma:interpretation id="interp113" emma:lang="en-US" emma:confidence="0">
                  <emma:literal>[24123)</emma:literal>
                </emma:interpretation>
                <emma:interpretation id="interp114" emma:lang="en-US" emma:confidence="0">
                  <emma:literal>[24+253)</emma:literal>
                </emma:interpretation>
              </emma:one-of>
            </emma:emma>
          </inkml:annotationXML>
          <inkml:trace contextRef="#ctx0" brushRef="#br0" timeOffset="227806.6618">8327 11860 136,'0'-4'288,"0"-1"57,16 1 9,-9 4-18,9-4-17,8-1-22,-1 1-27,1-1-37,7-4-43,0 0-45,0 1-40,0-1-32,1 1-28,-1-2-50,0-3-72,-7 5-95,-1-5-99,1 3-110,-9 1-104,1-3-27,-9 3 32,2 0 72,-1 0 88</inkml:trace>
          <inkml:trace contextRef="#ctx0" brushRef="#br0" timeOffset="228012.1288">8648 11543 224,'7'5'407,"1"4"102,0 4 46,0 4 5,-1 6-12,2 3-33,6 0-55,-6 1-73,-2 3-72,0-3-67,10 3-72,-10 1-62,0 0-59,10-5-72,-10 1-92,2-1-115,-2-4-166,8 0-168,-6-4-158,-2-1-55,1 1 23,0-5 80,-8-4 147</inkml:trace>
          <inkml:trace contextRef="#ctx0" brushRef="#br0" timeOffset="228728.2354">9022 11407 207,'0'0'291,"0"-4"55,0 4 2,0-5 0,9 1 0,6 0 6,-8-1 8,10 1-15,-1-5-30,7 5-29,0-1-23,0 1-12,1 4 5,-1 4 8,-7 5-4,8 0-14,-9 4-22,1 5-30,-9 4-42,2 4-36,-9 0-26,0 5-20,0 5-15,0-6-15,-9 5-12,2-4-9,7-1-10,-7 2-7,7-6-10,0-4-13,0-5-33,0 1-62,0-5-97,7-9-100,0 1-120,10-5-125,-3-5-99,3-7-46,-1-6 12,7-4 31,-8-5 67,9-3 108,-8-1 115,-1 0 96</inkml:trace>
          <inkml:trace contextRef="#ctx0" brushRef="#br0" timeOffset="229053.8809">9476 11513 48,'8'-18'248,"-8"5"66,0 0 44,0 4 24,0 5 14,0 4 1,0 4-16,-8 5-36,8 4-34,8 0-28,-8 1-31,7 7-33,-7-3-25,16 0-27,-8 3-26,1-3-34,5 0-28,10-5-25,-8 0-19,8-4-14,-2-5-7,2-4-5,-1-4-11,1-5-17,-1-4-16,1 0-16,-17 0-14,9-10-10,-8 6 6,0-10 12,-8 6 13,0-6 12,0 1 24,0-1 42,-8 6 59,8-2 65,0 6 43,-8 4 26,8-1 2,0 1-30,0 9-42,0 0-43,8 4-25,0 8-8,0 1 0,7 9 6,-7-1-7,16 5-13,-9 0-15,1 5-13,-1-1-10,1 5-9,0-1-8,-8 6-23,-1-1-39,-14 0-75,-1-5-116,-8 6-132,0 4-162,-15-9-154,0 3-117,-8 2-54,-8-5 46,0-1 96,-16-3 143,8-1 161</inkml:trace>
          <inkml:trace contextRef="#ctx0" brushRef="#br0" timeOffset="229531.6005">7452 11341 34,'0'0'232,"0"5"52,-8 3 46,8 6 57,0 8 59,-8 9 39,1 8 51,7 14 47,0 4-1,0 4-42,0 10-60,7 3-66,1 1-95,0 0-106,7 4-82,1-4-55,8-5-33,7 1-20,0-6-22,9-7-31,-2-1-70,2-9-111,7-4-137,-1-4-190,1-10-188,7-7-142,-6-2-26,6-7 60,1-5 112,-1-1 176</inkml:trace>
        </inkml:traceGroup>
        <inkml:traceGroup>
          <inkml:annotationXML>
            <emma:emma xmlns:emma="http://www.w3.org/2003/04/emma" version="1.0">
              <emma:interpretation id="{9FCF6F82-B325-4E59-BEEF-9EF56822E20F}" emma:medium="tactile" emma:mode="ink">
                <msink:context xmlns:msink="http://schemas.microsoft.com/ink/2010/main" type="inkWord" rotatedBoundingBox="14801,11408 15914,12569 15286,13171 14173,12010"/>
              </emma:interpretation>
              <emma:one-of disjunction-type="recognition" id="oneOf23">
                <emma:interpretation id="interp115" emma:lang="en-US" emma:confidence="0.5">
                  <emma:literal>3)</emma:literal>
                </emma:interpretation>
                <emma:interpretation id="interp116" emma:lang="en-US" emma:confidence="0">
                  <emma:literal>3</emma:literal>
                </emma:interpretation>
                <emma:interpretation id="interp117" emma:lang="en-US" emma:confidence="0">
                  <emma:literal>3,</emma:literal>
                </emma:interpretation>
                <emma:interpretation id="interp118" emma:lang="en-US" emma:confidence="0">
                  <emma:literal>,</emma:literal>
                </emma:interpretation>
                <emma:interpretation id="interp119" emma:lang="en-US" emma:confidence="0">
                  <emma:literal>1)</emma:literal>
                </emma:interpretation>
              </emma:one-of>
            </emma:emma>
          </inkml:annotationXML>
          <inkml:trace contextRef="#ctx0" brushRef="#br0" timeOffset="230395.3137">9664 10691 13,'0'-9'273,"-8"5"36,8-1 48,0 1-15,0-1-26,8 1-28,-1-1-17,9-3-10,-1 3-19,9 1-42,-1 0-37,1 4-34,-1 0-24,-7 0-20,8 4-7,-9 5 4,-6-1 4,-2 6 6,1-1 10,-8 0 3,-8 9 3,1 0 1,-2-5 7,2 10 9,-1-5-2,-1 0-4,2-5-16,-1 1-21,0 4-21,8-4-21,0-5-14,8 4-6,0-3-2,8 3 0,-8 1-3,8-5 1,6 5 6,-6-1 3,0-3 0,-1 3 1,1 0-1,-1 1-2,-6-5-6,-9 5-5,0 4-15,0-5-54,-9 1-72,2 0-101,-1 4-142,-8-5-156,1 1-143,-1 0-68,0-5 6,9 0 65,-8-5 121,-1-3 149</inkml:trace>
          <inkml:trace contextRef="#ctx0" brushRef="#br0" timeOffset="230719.4467">10218 10655 149,'9'-4'355,"-2"4"112,9 4 58,7 10 36,0-1 37,1 9 33,7 4-13,8 10-57,1-2-62,-1 10-71,8 9-94,-9 0-109,2 4-74,-2 5-57,-5-5-37,-11 9-25,1-5-23,-6 5-31,-1 0-55,-16 5-113,0-1-138,-9 0-183,-15 5-179,10-4-150,-17 3-68,-9-3 47,1 3 102,-8 1 163,-16-5 179</inkml:trace>
        </inkml:traceGroup>
        <inkml:traceGroup>
          <inkml:annotationXML>
            <emma:emma xmlns:emma="http://www.w3.org/2003/04/emma" version="1.0">
              <emma:interpretation id="{49BEE5E3-91A2-403E-AC9B-94070618681F}" emma:medium="tactile" emma:mode="ink">
                <msink:context xmlns:msink="http://schemas.microsoft.com/ink/2010/main" type="inkWord" rotatedBoundingBox="15886,10094 18696,8868 19560,10848 16751,12074"/>
              </emma:interpretation>
              <emma:one-of disjunction-type="recognition" id="oneOf24">
                <emma:interpretation id="interp120" emma:lang="en-US" emma:confidence="0.5">
                  <emma:literal>.</emma:literal>
                </emma:interpretation>
                <emma:interpretation id="interp121" emma:lang="en-US" emma:confidence="0">
                  <emma:literal>@</emma:literal>
                </emma:interpretation>
                <emma:interpretation id="interp122" emma:lang="en-US" emma:confidence="0">
                  <emma:literal>d</emma:literal>
                </emma:interpretation>
                <emma:interpretation id="interp123" emma:lang="en-US" emma:confidence="0">
                  <emma:literal>0</emma:literal>
                </emma:interpretation>
                <emma:interpretation id="interp124" emma:lang="en-US" emma:confidence="0">
                  <emma:literal>&amp;</emma:literal>
                </emma:interpretation>
              </emma:one-of>
            </emma:emma>
          </inkml:annotationXML>
          <inkml:trace contextRef="#ctx0" brushRef="#br0" timeOffset="212535.6316">12367 10510 125,'9'5'233,"6"-10"30,-8 1-20,2-9-28,-1 0-9,-1-1 14,2-7 26,-2 3 21,-7-4 11,-7-5-6,7 6-13,-16-6-20,8 5-27,-8 0-22,-8 0-18,1 4-6,-8 1 2,0 8 0,0 1-6,-9 8-11,-7 4-15,1 5-8,-1 8-3,0 5 8,0 4 10,0 5 1,8 5 0,0-1-17,7 4-25,9-4-33,-1 5-28,17-5-18,-1 0-11,16-4-4,8-4-4,-1-6-2,16-3-4,1-9-15,14-5-25,-6-12-30,7-1-22,7-13-15,-15-5-3,8-8 11,-7-4 26,-2-10 28,-7-3 24,-15-10 17,0 0 13,-8-3 11,-8-2 12,-8 2 13,-8 3 12,0 5 2,-15 4-1,8 9-7,-8 4-15,-8 10-47,-1-1-92,9 9-104,-8 4-149,0 5-169,8 5-153,-1 3-111,10 10 4,-2-1 59,8 5 125,9 4 155</inkml:trace>
        </inkml:traceGroup>
        <inkml:traceGroup>
          <inkml:annotationXML>
            <emma:emma xmlns:emma="http://www.w3.org/2003/04/emma" version="1.0">
              <emma:interpretation id="{51B333E0-7484-415E-B39D-113672555130}" emma:medium="tactile" emma:mode="ink">
                <msink:context xmlns:msink="http://schemas.microsoft.com/ink/2010/main" type="inkWord" rotatedBoundingBox="17300,11359 18283,8857 19742,9430 18758,11933"/>
              </emma:interpretation>
              <emma:one-of disjunction-type="recognition" id="oneOf25">
                <emma:interpretation id="interp125" emma:lang="en-US" emma:confidence="0.5">
                  <emma:literal>.12</emma:literal>
                </emma:interpretation>
                <emma:interpretation id="interp126" emma:lang="en-US" emma:confidence="0">
                  <emma:literal>812</emma:literal>
                </emma:interpretation>
                <emma:interpretation id="interp127" emma:lang="en-US" emma:confidence="0">
                  <emma:literal>81%</emma:literal>
                </emma:interpretation>
                <emma:interpretation id="interp128" emma:lang="en-US" emma:confidence="0">
                  <emma:literal>•12</emma:literal>
                </emma:interpretation>
                <emma:interpretation id="interp129" emma:lang="en-US" emma:confidence="0">
                  <emma:literal>•'12</emma:literal>
                </emma:interpretation>
              </emma:one-of>
            </emma:emma>
          </inkml:annotationXML>
          <inkml:trace contextRef="#ctx0" brushRef="#br0" timeOffset="213017.8446">12727 9776 119,'0'-13'400,"0"4"102,8 5 95,-8 4 7,0 0-49,8 9-57,0-1-50,8 5-70,-1 5-70,1 0-59,-1-1-57,8 5-58,10-4-43,-11-4-33,10 3-27,-8-4-27,7 0-41,-8-8-54,8 3-53,-7-8-45,-1-4-33,1 0-13,-2-10 13,-13 1 37,6-4 45,-6-1 44,-2-8 38,-7-1 34,0 1 45,-7-5 45,7 0 44,0 5 53,-9-1 52,9 1 32,0 8 8,0 1-17,0 4-5,0 4-19,9 4-30,-2 5-24,0 9-15,2 9-6,-1 4-27,-1 4-28,9 10-20,-8 3-16,-1 0-17,2 10-10,6 4-8,-7 0-7,0 4-10,-8 0-27,7 0-47,-7 0-103,-7-4-130,-9 0-188,8-5-204,-15-4-170,-1 0-56,0-9 49,-14-4 102,7-5 173,-9-4 203</inkml:trace>
          <inkml:trace contextRef="#ctx0" brushRef="#br0" timeOffset="213681.5925">13383 8022 217,'0'0'491,"9"5"113,-2-5 105,1 4 12,15-4-22,-7 5-72,16-5-103,-9 0-87,8 0-86,9-5-95,-9-4-80,7 4-47,2-3-27,-9-1-12,9 1-3,-9-1 0,0 4-1,-8 1 3,1-1 1,-1 1 7,1 4 9,-9 4 13,1 1 16,7 8 12,-15 5 6,8 8-1,-9 4-10,1 6-17,1 8-22,-2 0-20,0 9-15,1-1-13,1 10-10,-2 4-9,9 0-7,-1 4-6,1 5-22,8-1-1,-1-3 0,8 3 0,0 2 0,0-2 0,9-4 0,-9 1 0,7-1 0,-5-4 0,-10-4 0,1-1 0,-9-8 0,-8-1 0,-7-3 0,-7-5 0,-1 0 0,-15-9 0,-1 0-15,-7-8-41,-16-1-37,0-4-53,0-9-68,-15 5-79,0-10-165,-9-3-221,-7-1-239,0 1-149,-9-1-36,1-4 33,-7 5 151,-8 3 228,6 1 266</inkml:trace>
          <inkml:trace contextRef="#ctx0" brushRef="#br0" timeOffset="227119.9913">7007 11961 145,'-16'0'347,"0"0"50,1-5 43,6 5-63,-6-8-53,8 4-54,-2-1-36,9-3-21,0-6-22,0 1-25,9 0-20,6 0-16,1-5-19,-1 5-16,8-5-12,1 0-8,-1 6-11,1-1-6,0-1-4,-1 5 3,-8 1 11,9 3 19,-8 5 36,7 0 44,-15 9 39,8-1 22,-16 11 7,7-2-9,-14 9-28,7 1-40,-9 4-35,2-1-25,-9 5-22,1-4-15,-1 5-11,8-6-10,-8 1-9,9 0-10,-1-5-6,-1 1-4,9-2-3,0-2-5,0-2 0,9-2-3,-1-2 0,-1-4 1,9 1-1,0-1 2,7-1-2,-7-3 4,7 0-1,1-4-2,-9 4 1,1-5-2,7 0 0,-6 0-2,-3 1-4,3-5-11,-10 0-24,9 0-38,-1-5-78,-6 1-99,-2 0-115,1 0-151,-1-5-137,2 0-107,-2 0-48,1-4 37,0-4 83,7-2 143,-6 2 151</inkml:trace>
          <inkml:trace contextRef="#ctx0" brushRef="#br0" timeOffset="227351.8799">7741 11698 170,'0'-9'394,"8"9"91,-16 4 55,8 9-20,-7 4-37,7 6-44,-9 3-56,2 5-48,-1-5-42,0 5-44,0 4-44,1-4-47,7-1-47,-9 2-55,2-6-88,-1 0-84,8-4-107,-7 0-132,-2-4-142,2 0-114,7-6-72,-8-3 2,8 0 61,-9-4 110,2-5 129</inkml:trace>
        </inkml:traceGroup>
      </inkml:traceGroup>
    </inkml:traceGroup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29:04.35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-2 9 14,'0'-4'485,"0"-1"163,0 5 172,0 5 121,0 3-55,0 5-115,7 5-134,-7 4-136,0 5-154,0-1-111,0 0-76,8 5-55,0-1-39,-8 2-25,8-1-20,7-1-12,-7 1-23,0-5-34,-1 0-47,9 1-93,-8-10-134,1 6-179,-2-10-195,8 0-179,-6-5-77,5-3 25,-5-5 100,-1 0 163,8-5 200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29:04.84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2 179 105,'0'-13'347,"-8"5"72,8-6 60,8 1-22,-8 0-32,7 4-45,2-4-45,-2-5-45,1 5-41,8 0-37,0-1-24,-1 6-7,1-5 8,-1 9 21,1-5 20,0 4 8,-1 5-2,1 5-12,-1-1-21,-6 5-28,6 4-25,-7 4-19,-8 1-15,8 4-13,-8 5-14,0-1-12,-8 0-10,8 5-11,-8-5-9,0 5-6,1 0-8,-2-5-8,9 1-9,-7-6-5,7-3-2,0 4-4,0-4-3,7 0 0,2-6 1,-2 2-1,9-1 0,-1 0-1,1-4 0,8-1-9,-1-3-19,-8 0-32,16-1-43,-7-4-84,-1-4-132,1-1-155,-1-4-181,8 1-167,-7-5-106,0-1 3,-1 1 91,-7-4 140,7-1 190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29:05.24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 13 348,'7'-9'460,"-7"0"101,7 9 56,-7 0 15,9 9 2,-9 0-22,8 9-65,8 3-65,-9 2-77,1 3-102,8-4-95,-1 4-70,1 1-46,0-6-32,6 6-20,-6-10-17,8 1-10,-1-5-9,-8 0-15,9-9-18,-8 1-19,8-1-17,-10-8-18,3-1-11,-1-3-1,-1-5 4,-7-1 12,0-3 14,-1 0 14,-7-6 15,9 2 9,-9-6 18,0 5 14,0 0 16,0 0 17,0 4 15,0 5 11,0 0 1,0 5-2,0 3 5,7 0 6,-7 5 4,8 5 7,-1 4 7,2 4 6,-2 9-8,1 0-10,8 9-11,-9-1-9,9 6-7,-1 3-9,1 1-8,-8 4-10,8-5-7,-9 5-9,2 0-10,-9-5-17,0 5-25,-9-4-33,2-4-43,-9-1-74,-8 0-112,2-4-123,-2 0-177,-8-6-176,1-6-114,-7-2-9,-2-9 73,2 1 115,-2-9 187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29:05.68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-5 167 93,'0'-9'459,"0"1"115,0-1 97,7 5 46,-7-5-19,0 4-78,7-4-96,2 1-79,-9-1-70,8-4-79,8-1-80,-9 1-60,9 0-36,-1 0-25,1 4-16,-1 0-9,9 5-2,-8 0-1,7-1 5,-8 5 4,9 5 8,-8 3 8,-1 5 8,-6 5 0,-2 4-1,0 0-6,-7 9-10,0 0-10,-7 0-12,0 3-8,-2 2-14,1-1-10,-6 0-10,5 0-7,1-4-6,8 0-5,-7-5-1,7-4-1,0 0 1,0 0-3,7-4-1,-7-1 1,17-3-6,-10-6-17,0 5-29,10-8-40,-3-1-53,3-4-91,6 0-157,-8 0-209,1-4-226,8-1-158,-1-3-52,1 3 35,-9-3 134,8 3 211,1 5 245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29:06.62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127 0 206,'9'-4'404,"-9"4"125,0 4 114,-9 1 112,9 3 46,-8 5-7,1 10-46,-2 3-64,2 5-110,-8 8-131,-1 5-87,0 5-63,8 3-53,-8 1-47,9 9-44,-1-1-41,1 5-35,7-4-25,0-1-19,0-4-15,0 0-16,7-8-23,1-1-31,8-4-42,-9-9-46,9 1-54,-8-10-54,8-4-75,-1-9-124,1-4-151,8-4-175,-10-10-164,10-9-71,0-3 24,-8-5 117,7-4 169,-8-9 215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29:06.82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156 10 106,'9'-9'517,"-2"9"170,0 5 166,-7 3 74,0 6-44,0 3-126,0 10-142,0-5-150,-7 9-150,0-1-108,-2 1-73,1 0-50,1-1-34,-2-3-35,2 4-46,-1-1-67,-8-3-120,1-5-143,7 0-199,-7 0-198,6-5-161,2-3-42,-9-1 63,8-5 110,-7-3 185,7-1 201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29:07.00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 23 252,'7'-9'466,"1"0"103,0 4 94,7 5-9,1 5-16,-8 0-37,15 8-68,-7 0-67,-1 0-76,1 9-91,-1-5-95,1 6-78,8-2-53,-9 2-54,1-2-74,-9 2-122,10-6-139,-1 0-194,-1-3-206,1-1-147,-1-4-36,1-9 64,0 0 108,-1 0 179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29:07.19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0 145 259,'8'-4'405,"8"0"100,-1-1 44,1 5-34,7-9-55,1 5-60,-2-1-77,2 1-92,8 0-76,-1-1-54,0-3-42,0-1-35,0 5-41,-7-6-64,7 2-105,-8 3-126,1-3-120,-1-1-114,-6 0-65,-3 0 9,3-4 76,-10 4 110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10:03.948"/>
    </inkml:context>
    <inkml:brush xml:id="br0">
      <inkml:brushProperty name="width" value="0.05833" units="cm"/>
      <inkml:brushProperty name="height" value="0.05833" units="cm"/>
      <inkml:brushProperty name="fitToCurve" value="1"/>
    </inkml:brush>
    <inkml:context xml:id="ctx1">
      <inkml:inkSource xml:id="inkSrc6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6701" units="1/cm"/>
        </inkml:channelProperties>
      </inkml:inkSource>
      <inkml:timestamp xml:id="ts1" timeString="2023-01-31T18:11:10.465"/>
    </inkml:context>
  </inkml:definitions>
  <inkml:traceGroup>
    <inkml:annotationXML>
      <emma:emma xmlns:emma="http://www.w3.org/2003/04/emma" version="1.0">
        <emma:interpretation id="{6AC7D8CA-2BD0-4970-A281-96750286405A}" emma:medium="tactile" emma:mode="ink">
          <msink:context xmlns:msink="http://schemas.microsoft.com/ink/2010/main" type="writingRegion" rotatedBoundingBox="8297,1654 16931,-58 17592,3273 8958,4987">
            <msink:destinationLink direction="with" ref="{EB3C4751-7AB0-4CC1-A23C-69736F96050F}"/>
          </msink:context>
        </emma:interpretation>
      </emma:emma>
    </inkml:annotationXML>
    <inkml:traceGroup>
      <inkml:annotationXML>
        <emma:emma xmlns:emma="http://www.w3.org/2003/04/emma" version="1.0">
          <emma:interpretation id="{8BA12F99-C449-4D4E-A277-CC18EAC8E2FC}" emma:medium="tactile" emma:mode="ink">
            <msink:context xmlns:msink="http://schemas.microsoft.com/ink/2010/main" type="paragraph" rotatedBoundingBox="8297,1654 16931,-58 17592,3273 8958,49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1D4787-C1F0-44F1-9B9A-DA4BD1EC76D0}" emma:medium="tactile" emma:mode="ink">
              <msink:context xmlns:msink="http://schemas.microsoft.com/ink/2010/main" type="line" rotatedBoundingBox="8297,1654 16931,-58 17592,3273 8958,4987"/>
            </emma:interpretation>
          </emma:emma>
        </inkml:annotationXML>
        <inkml:traceGroup>
          <inkml:annotationXML>
            <emma:emma xmlns:emma="http://www.w3.org/2003/04/emma" version="1.0">
              <emma:interpretation id="{56497304-5D6F-4742-A26A-DFBCC225F8EB}" emma:medium="tactile" emma:mode="ink">
                <msink:context xmlns:msink="http://schemas.microsoft.com/ink/2010/main" type="inkWord" rotatedBoundingBox="8297,1654 11069,1104 11730,4437 8958,4987"/>
              </emma:interpretation>
              <emma:one-of disjunction-type="recognition" id="oneOf0">
                <emma:interpretation id="interp0" emma:lang="en-US" emma:confidence="0.5">
                  <emma:literal>flat)</emma:literal>
                </emma:interpretation>
                <emma:interpretation id="interp1" emma:lang="en-US" emma:confidence="0">
                  <emma:literal>felt)</emma:literal>
                </emma:interpretation>
                <emma:interpretation id="interp2" emma:lang="en-US" emma:confidence="0">
                  <emma:literal>flit)</emma:literal>
                </emma:interpretation>
                <emma:interpretation id="interp3" emma:lang="en-US" emma:confidence="0">
                  <emma:literal>fit)</emma:literal>
                </emma:interpretation>
                <emma:interpretation id="interp4" emma:lang="en-US" emma:confidence="0">
                  <emma:literal>fat)</emma:literal>
                </emma:interpretation>
              </emma:one-of>
            </emma:emma>
          </inkml:annotationXML>
          <inkml:trace contextRef="#ctx0" brushRef="#br0">1298-714 161,'-21'6'266,"12"0"41,-1-1-2,-10 6 12,10 7 28,-1 4 31,-8 5 36,9 7 53,-1 6 54,2 10 16,-1 0-24,-1 6-32,2 7-40,9 5-72,0-2-97,0 2-81,0-1-53,0-5-37,9-1-27,2-5-22,8 1-17,-8-1-11,8-10-9,2-1-6,-2-7-6,2-4-12,9 0-26,0-12-38,-11-5-79,22 0-133,-13-13-157,3-4-202,10 0-172,-2-10-119,1-13-5,-1 0 88,12 2 139,-11-8 198</inkml:trace>
          <inkml:trace contextRef="#ctx0" brushRef="#br0" timeOffset="501.6573">2116-675 26,'0'-4'331,"0"-8"118,0 17 124,10 2 50,-10 9 55,0 6 38,9 8-14,-9 8-69,0 6-93,0 7-100,0 5-132,0 6-116,-9 0-73,9 5-47,-10 1-32,10-7-21,-11 1-22,2-6-32,9 1-61,-10-8-119,-1-3-130,2-8-186,9-3-186,-10-2-173,10-10-47,0-1 61,-11-4 103,11-13 171,0 0 190</inkml:trace>
          <inkml:trace contextRef="#ctx0" brushRef="#br0" timeOffset="743.0115">1887-119 327,'-21'-28'563,"12"6"103,-2-1 97,1 7 30,1-1-80,-1 6-113,10-1-87,0 7-68,0 0-74,10 5-88,9 0-82,1 0-51,10 10-39,0-4-31,0 0-25,10 5-18,-10-1-14,10 8-11,-1-7-11,1 0-16,-10 5-26,0-4-37,0-1-83,0 1-133,0-7-163,-9 1-205,9 0-186,-11-6-104,1-6 4,-1 0 95,-7 1 147,7-7 205</inkml:trace>
          <inkml:trace contextRef="#ctx0" brushRef="#br0" timeOffset="1043.7432">2275-988 77,'0'0'382,"11"0"117,-2 11 104,12 1 31,-2 4 46,1 1 13,10 11-40,1 0-67,8 7-74,-9 8-87,10 1-123,-10 2-108,0 11-67,10-1-46,-20 0-30,9 5-20,1 1-15,-10 5-11,-10 6-27,1 1-41,-11-8-98,0 7-141,-21 0-184,12-5-208,-12 4-192,1-9-81,1-2 34,-11 2 106,-10-7 167,10-6 204</inkml:trace>
          <inkml:trace contextRef="#ctx0" brushRef="#br0" timeOffset="-428.8545">-10 342 182,'-10'0'310,"10"0"45,0 0 30,0 0-7,0 0 5,0 0 4,10 0 19,1 0 35,8 0 30,2 0 12,9-5-22,9-6-28,1-1-41,-1-5-61,22 1-83,-11-3-85,10-2-56,-11 4-34,12-5-26,-12-1-22,1 6-17,-1 1-24,-7-1-39,-12 0-75,-2 5-118,-7 2-114,-1-2-138,-1 7-147,2-7-114,-12 0-79,1 3 30,1-3 71,-1 0 119,-10-4 152</inkml:trace>
          <inkml:trace contextRef="#ctx0" brushRef="#br0" timeOffset="-763.501">599-107 214,'0'-6'298,"10"0"42,-10-5-9,9 5-12,-9-10 1,0 5 7,12-12 1,-12 7-7,-12-7-26,12 0-41,0 0-46,-9 1-32,-1-6-17,-1 0-7,2 0-4,-10 0-6,-2 2-8,1-4-20,-10 8-24,1-8-21,-1 9-10,-11 0-7,12-2-1,-1 6 9,-11 5 14,13 0 15,-14 2 10,12 4 8,2 6-2,7 0-10,-9 0-18,10 6-18,1 4-21,9 7-11,-10 7-4,10-1 2,10 10 6,0 6 8,0-1 13,10 14 7,-1-2 1,12 12 3,-12-1-1,21 7-5,-9 0-8,9 4-8,-11-4-4,11 5-6,0 0-3,-9-1-3,7-4-1,-7 5-2,9-6-3,-10 0-1,9-5-4,-9 0 0,1-11-5,-2-1-2,2-5 0,-12-7-2,12-3-1,-12-2-1,1-5-3,1-4 0,-2-8-6,-9-5-17,10 6-32,-10-7-71,0-3-135,-10 4-159,10-6-203,-9 7-178,-2-7-131,1 1-13,1-6 92,-12 0 137,2 0 192</inkml:trace>
          <inkml:trace contextRef="#ctx1" brushRef="#br0">2093 2419</inkml:trace>
        </inkml:traceGroup>
        <inkml:traceGroup>
          <inkml:annotationXML>
            <emma:emma xmlns:emma="http://www.w3.org/2003/04/emma" version="1.0">
              <emma:interpretation id="{AC242874-BB74-40B6-820F-711E08497204}" emma:medium="tactile" emma:mode="ink">
                <msink:context xmlns:msink="http://schemas.microsoft.com/ink/2010/main" type="inkWord" rotatedBoundingBox="12432,1292 12682,1874 12176,2091 11926,1509"/>
              </emma:interpretation>
              <emma:one-of disjunction-type="recognition" id="oneOf1">
                <emma:interpretation id="interp5" emma:lang="en-US" emma:confidence="0.5">
                  <emma:literal>=</emma:literal>
                </emma:interpretation>
                <emma:interpretation id="interp6" emma:lang="en-US" emma:confidence="0">
                  <emma:literal>E</emma:literal>
                </emma:interpretation>
                <emma:interpretation id="interp7" emma:lang="en-US" emma:confidence="0">
                  <emma:literal>[</emma:literal>
                </emma:interpretation>
                <emma:interpretation id="interp8" emma:lang="en-US" emma:confidence="0">
                  <emma:literal>:</emma:literal>
                </emma:interpretation>
                <emma:interpretation id="interp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1671.0839">3443-725 280,'0'6'461,"0"-1"64,0-5 60,-11 0-39,11 6-56,11-6-29,-11 0 11,19 0 6,-8-6-16,18 6-38,-9-11-63,10 5-81,0-5-96,10-1-68,0 2-42,-10-1-28,9 5-19,2-5-16,-10 0-24,-3 4-56,-7 3-113,9-2-129,-21 0-185,12 6-197,-12 0-182,1 0-56,1 6 56,-11 4 98,-11 8 168,1-1 192</inkml:trace>
          <inkml:trace contextRef="#ctx0" brushRef="#br0" timeOffset="1849.6081">3731-281 30,'0'23'448,"0"-7"106,0 1 87,0 0 115,0-11-9,11 4-65,-1-10-75,10 6-73,-10-12-67,11 1-107,7 0-137,-7-8-100,9-3-85,0-1-124,-11-6-170,11 1-233,0 1-235,0-8-185,-9 1-72,9 6 38,-11-7 122,1 2 211,-1-2 222</inkml:trace>
        </inkml:traceGroup>
        <inkml:traceGroup>
          <inkml:annotationXML>
            <emma:emma xmlns:emma="http://www.w3.org/2003/04/emma" version="1.0">
              <emma:interpretation id="{5E89A532-84FA-4603-86EF-5F7FE761BC8D}" emma:medium="tactile" emma:mode="ink">
                <msink:context xmlns:msink="http://schemas.microsoft.com/ink/2010/main" type="inkWord" rotatedBoundingBox="13284,612 13964,1276 13415,1838 12735,1174"/>
              </emma:interpretation>
              <emma:one-of disjunction-type="recognition" id="oneOf2">
                <emma:interpretation id="interp10" emma:lang="en-US" emma:confidence="0.5">
                  <emma:literal>C</emma:literal>
                </emma:interpretation>
                <emma:interpretation id="interp11" emma:lang="en-US" emma:confidence="0">
                  <emma:literal>c</emma:literal>
                </emma:interpretation>
                <emma:interpretation id="interp12" emma:lang="en-US" emma:confidence="0">
                  <emma:literal>(</emma:literal>
                </emma:interpretation>
                <emma:interpretation id="interp13" emma:lang="en-US" emma:confidence="0">
                  <emma:literal>E</emma:literal>
                </emma:interpretation>
                <emma:interpretation id="interp14" emma:lang="en-US" emma:confidence="0">
                  <emma:literal>€</emma:literal>
                </emma:interpretation>
              </emma:one-of>
            </emma:emma>
          </inkml:annotationXML>
          <inkml:trace contextRef="#ctx0" brushRef="#br0" timeOffset="2446.0132">4879-1471 47,'0'-17'207,"0"6"28,0-1-4,0 1 4,-9 0 16,-2 5 22,1 1 13,1 0 3,-12 5-6,2 0-12,-2 5-17,-9 0-28,11 7-24,-11 4-16,0 7-15,0-1-3,0 8 14,9 1 23,-9 4 37,11 5 33,-11 4 18,10 1-2,10 6-23,1 0-39,-2 5-45,1-6-47,10-5-30,10 5-15,1-5-7,-2 0-1,12-11-2,9 5 3,-11-11 0,20 0 2,-8-6-1,19-4-2,-10-7-5,9-6-7,2-5-2,-2 0-4,1-5-1,-1-2-3,2-4-2,-2 0-4,-8-6-6,-1 6-9,-10-6-9,0 5-9,-11 2-6,11-1-5,-19 1-4,8 3-2,-9 1-2,1 1 1,-2-2-2,1 3 1,-10 4-2,11-6-1,-11 6-2,9-6-10,-9 6-19,10-5-34,-10-5-44,0 3-57,0-4-80,0-1-162,11 1-210,-11 0-229,0 0-168,0-1-55,-11 1 24,11 6 137,-10 5 212,1 0 252</inkml:trace>
        </inkml:traceGroup>
        <inkml:traceGroup>
          <inkml:annotationXML>
            <emma:emma xmlns:emma="http://www.w3.org/2003/04/emma" version="1.0">
              <emma:interpretation id="{BBD78B21-FFA6-485E-9AC1-46778823BD73}" emma:medium="tactile" emma:mode="ink">
                <msink:context xmlns:msink="http://schemas.microsoft.com/ink/2010/main" type="inkWord" rotatedBoundingBox="14501,996 16924,307 17189,1238 14765,1928"/>
              </emma:interpretation>
              <emma:one-of disjunction-type="recognition" id="oneOf3">
                <emma:interpretation id="interp15" emma:lang="en-US" emma:confidence="0.5">
                  <emma:literal>tax</emma:literal>
                </emma:interpretation>
                <emma:interpretation id="interp16" emma:lang="en-US" emma:confidence="0">
                  <emma:literal>Tax</emma:literal>
                </emma:interpretation>
                <emma:interpretation id="interp17" emma:lang="en-US" emma:confidence="0">
                  <emma:literal>tan</emma:literal>
                </emma:interpretation>
                <emma:interpretation id="interp18" emma:lang="en-US" emma:confidence="0">
                  <emma:literal>tanh</emma:literal>
                </emma:interpretation>
                <emma:interpretation id="interp19" emma:lang="en-US" emma:confidence="0">
                  <emma:literal>taxi</emma:literal>
                </emma:interpretation>
              </emma:one-of>
            </emma:emma>
          </inkml:annotationXML>
          <inkml:trace contextRef="#ctx0" brushRef="#br0" timeOffset="4266.19">6127-848 231,'-11'7'287,"11"-7"43,0 4-8,0-4 0,0 0 17,0 0 20,0 6 10,11-6 1,-2 0-3,12 0-5,-12-6-8,22 2-5,-12-3-2,11-4-19,0-1-36,0 1-49,0 0-59,0-5-55,10 5-51,-10-7-33,-10 7-18,10-1-13,-11 1-6,2-1-2,-12 8-3,1-2-4,1 0-10,-2 1-39,1 5-73,-10-6-107,11 6-116,-11-6-149,0 6-138,0-5-85,0 5-34,0 0 9,-11-6 64,11 6 124,-10-5 133</inkml:trace>
          <inkml:trace contextRef="#ctx0" brushRef="#br0" timeOffset="4554.4177">6306-1164 280,'0'-4'336,"-10"4"55,10 0-12,-9 0-9,9 4 16,0 4 22,0 9 58,9-2 67,-9 13 25,10 7-24,-1 4-58,2-1-64,8 2-99,-8 0-110,-1-7-70,11 7-44,-12-7-27,10-5-16,2 0-15,-12 0-11,12-5-8,-12 0-6,2-6-3,8-1-12,-9-4-24,1 0-54,-2-3-115,1-2-133,-10 3-182,11-3-178,-2-7-162,1 5-66,11-5 50,-12 0 99,2-5 164,-1 5 178</inkml:trace>
          <inkml:trace contextRef="#ctx0" brushRef="#br0" timeOffset="5575.688">7314-1449 107,'0'-5'180,"0"5"-9,0-7-6,0 7-3,0-5 4,0 0 4,0 5 4,0-6 9,0 1 10,-11-1 5,11 6 4,-9-4 2,-1 4 2,10-7 1,-11 7-8,2 0-10,-1-5-22,-1 5-22,2 0-27,-10 0-25,8 0-17,1 5-15,1-5-3,-12 7-6,11-7 1,-1 4 6,-8 2 1,10 5-2,-2-6-5,-8 7 0,8 6 3,1-3 1,1 1 9,-2 9 17,11 2 16,-10-4 16,1 4 11,9 2 6,0 4 3,0-5-3,0 5-7,0-3-12,9-4-9,1 2-11,-10 1-20,11-6-14,8-1-13,-8 0-12,-2-6-12,12 3-7,-12-9-1,21-4-2,-11-1-3,2-5 2,9-5-2,-11-7-1,11 1-2,-9-1 0,9-4-3,-11-6-1,1 4 0,-10-3-1,11-1-1,-12-2 0,2 2 0,-1 5-2,-10-5-3,0 0 2,0-1-2,0 0-1,-10 1-1,10-1 0,-11 1 0,11-1-3,-9 1 0,-1 0-2,-1-1-1,1 7-1,10-7 0,-9 6-1,-2 0 1,11 1 5,-10 6 1,10-2 1,-9-1 4,9 3 1,-10 4 1,10 0 0,0 6-1,-11-5 3,11 5-3,0 0 0,-9 0 0,9 0-2,0 0-1,0 0-2,0 0 2,0 5 0,0 1-1,0 0 2,0 4 2,0 3 0,0-1 0,9-2 3,-9 6 5,0 1 6,11 6 6,-1-2 10,-10 8 7,9-1 4,1 1 1,1 4-2,-2-5-3,1 6-7,1 0-5,8 0-3,-8-7-6,-1 2-1,10-2-3,-10-4-4,9-6-2,1-1-4,1-10-13,-2 0-43,11-12-126,0-5-175,0-7-233,0-3-231,0-7-113,0-7-24,0 3 90,-1 3 159,1-6 220</inkml:trace>
          <inkml:trace contextRef="#ctx0" brushRef="#br0" timeOffset="6862.7744">8161-1809 42,'0'-11'315,"0"6"91,12-2 115,-12 14 52,0-2 50,0 6 58,0 7 21,0-2-39,0 11-83,0 2-94,0 5-120,0 11-122,0-1-80,0 7-42,0 1-30,0 4-26,0-6-20,9 6-18,-9-7-11,0-4-8,0 6-4,0-5-6,0-7-16,0 0-31,10-11-49,-10 5-97,0-10-135,0-7-168,0 1-188,0-5-153,0 0-99,0-12 20,0 0 94,9-7 149,-9-4 194</inkml:trace>
          <inkml:trace contextRef="#ctx0" brushRef="#br0" timeOffset="7144.0249">7913-1742 57,'-11'-18'265,"22"9"79,-11 3 63,9 6 12,1 6 22,1 3 30,8 9 37,2-1 18,-2 5 14,11 7-24,9 5-42,-9 5-46,11 6-78,-1-7-88,0 8-96,-1-1-61,12 1-39,-12-3-27,1 2-23,0-5-23,-10-1-37,9-6-91,-9 1-142,0-5-191,1-1-218,-11-6-198,10-5-81,-20 5 26,10-11 109,-10 6 175,-1-5 211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16:21.880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FB886D5-2A4C-4D2D-830B-BCC2D00E5524}" emma:medium="tactile" emma:mode="ink">
          <msink:context xmlns:msink="http://schemas.microsoft.com/ink/2010/main" type="inkDrawing" rotatedBoundingBox="6273,3497 6923,12889 6378,12926 5728,3535" semanticType="callout" shapeName="Other">
            <msink:sourceLink direction="with" ref="{32538562-1319-4C9F-8EA3-95B5D314CC5A}"/>
            <msink:sourceLink direction="with" ref="{059BBD12-32CF-4A13-88E0-1A775C549226}"/>
            <msink:destinationLink direction="with" ref="{51E045D2-0B09-44D2-B4D5-9434DEC34ED0}"/>
          </msink:context>
        </emma:interpretation>
      </emma:emma>
    </inkml:annotationXML>
    <inkml:trace contextRef="#ctx0" brushRef="#br0">0 128 79,'0'-34'346,"0"12"42,0 0 24,0 6-59,0-2-90,0 6-70,0 7-30,11 0 11,-11 15 34,10 2 43,-1 16 57,2 4 48,8 15 38,-9 3 8,10 17-17,-10 6-33,10 6-55,1 5-66,-2 5-77,2 1-61,-2 12-40,1-1-11,1 5 4,7 7 1,2-1-1,0 10 1,1 3 1,-1-2-6,0 12-8,0-1-3,0 7-1,0 5 0,0 6-1,-11 4-5,2 3-8,-2 3-6,1 0-3,-10-5-3,10-1-4,1-3 0,-12-8 2,10 2 2,2-13 9,0 2 5,-12-3 6,1-4 3,1 7 1,-2-7-1,1 6-6,-1-6-3,-9 0-5,11 0-6,-11 5-3,10-4 1,-10-1-2,0 5 0,9-5 0,-9 7 0,0-3 0,0 2-2,0 0-1,0 5-2,0-6 0,0 6 2,0-4 3,0-2 4,-9 1 1,9 1 5,0-8 0,-10 7 0,10-6-1,-11-1-3,11-3-1,-9 3-2,9-4-3,-10 0 0,1-7-3,9 1 0,-11-6-1,1-4 1,1-8-2,-3-4-1,3-13 2,-1 3 0,-1-14-2,11-11-3,-9 1 0,-1-11-15,10-7-32,-9-10-76,-2 0-155,1-12-238,1-6-251,-2 2-177,1-18-70,1 0 20,-2-5 130,1-12 224,-9-6 245</inkml:trace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29:07.41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-3 0 153,'0'4'444,"0"5"116,0 4 106,9 5 28,-2 3-5,-7 2-46,8 3-81,-8 0-84,8 5-86,-8 0-98,8 0-103,-8 0-71,7-5-48,-7 0-32,8 0-37,-8-3-54,0-2-100,0 2-118,0-10-181,8-1-213,-8-2-177,0-6-62,8-4 41,-8 0 86,7-4 164,2-1 205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29:07.84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-5 264 158,'0'-5'276,"0"1"42,0 0 30,0-1 26,0-4 14,0 5 8,0-5-9,0-4-18,7 4-11,-7-4-3,8-5 12,0 1-3,0-1-13,8 1-23,-9-1-40,9 0-50,-8 1-60,7 4-44,1-1-31,0 1-21,-1 5-13,1-1-8,-1 4-1,1 1 2,0-1 4,-8 10 7,8-1 3,-9 10 1,8-1-2,-15 4 0,9 5-5,-9 5-8,0 3-5,0 1-9,-9 0-9,2 4-8,7-4-9,-8 4-4,1-4-7,-2 0-2,2 0-3,7-1-4,-8 1 0,8-5-2,0-4-1,0 0-4,0 0-3,8-4-13,-8-5-26,7 0-36,2-4-52,-2-1-93,1-3-150,-1-5-187,2 0-205,-2-5-180,9-3-62,-8-5 34,-1 0 123,2-1 185,-2-3 219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29:08.23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-3 24 364,'0'0'520,"9"4"101,-9 6 87,0 3-45,0-5-81,0 10-80,7 0-71,-7-1-70,7 1-73,-7-1-69,8 1-60,1 0-55,-2-1-52,0-4-56,2 1-64,6-6-76,-6 1-69,6-5-63,1 1-51,-9-5-35,9-5-12,-1 1 3,1 0 3,-8-5 7,8 0 14,-1-9 33,-7 5 45,0-4 51,-1-5 60,2 4 62,-2-4 74,1 0 87,-1 0 92,-7 5 93,0-1 75,9 9 46,-9-4 10,0 4 13,0 5 5,0 4-6,0 0-21,0 4-17,7 9-13,-7-4-45,0 9-60,0-1-59,0 5-35,8 5-22,-8-1-11,9 0-11,-2 10-8,0-5-9,-7 3-8,9 6-6,-1 0-11,-8-1-11,7 1-9,-7 0-10,0 4-9,0-5-6,0 5-6,-7-5-16,-1-3-28,-1-1-42,-14 0-68,8-5-117,-16-3-133,7-1-213,-8-3-211,1-6-119,-7-4-21,-2-4 73,2-9 111,-2 0 211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29:08.72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23 18 175,'15'-9'232,"1"5"-1,0 4-1,-1-5 12,1 10 20,-8-5 24,8 8 17,-9 1 16,-7 0 4,0 4-7,0 0-10,0 0-11,-7 1-14,-2 3-9,2-4 0,-9 5-1,8-5-15,1 0-28,-9 0-36,8 1-43,1-5-47,7 4-38,0-5-26,0 2-10,0-2-4,7 1 2,9 0 7,-8-1 7,7 1 5,-7 0 8,7 0 5,1 4 5,1-4-1,-10 0 1,9 0-1,-8-1-1,-1 1-3,0 0-2,2 0-6,-9 0-6,-9-1-8,2 1-10,0 4-15,-1-4-32,-15 0-54,6 0-95,1-1-132,-7 1-165,8 0-197,-1 0-163,1 0-96,-1-5 15,0 5 89,8-5 143,1 0 193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29:09.57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532 97 36,'0'-5'283,"7"5"86,2-4 68,-1 4 19,6-4-2,3-1-11,-1-3-31,7 3-53,0-4-62,0 0-57,1 1-38,-1-1-25,1 0-11,-1 5 2,1-1 9,0 1 5,-10-1-1,3 1-5,-1 4-4,-9 4-12,8-4-13,-6 9-4,6 0 2,-7 0 4,0 8 3,-8 1 3,7 4 0,-7 0-4,0 9-6,0-5-9,0 9-12,0-4-11,0 4-12,-7 5-12,7-5-10,0 4-13,-8 5-10,8-4-12,-8 4-12,8 0-10,-8-4-9,8 8-5,-7-4-3,7 0-2,-9 0 1,9 0-1,-7 0 1,-1 4-3,1-4 2,-2 0-1,2 0-1,-1 0 2,-1-5 1,2 5-2,0 0 1,-10 0 1,10-4 1,0 0-3,-2-1 0,1 1 1,1-5 0,-2 0-3,2 0 0,-1 1 0,8-1-1,-8-5 0,0 6 0,8-6 1,-7 5 0,-1-4 0,8 0 0,-8-1 0,8 2 0,0-1 0,-8-1 0,8 5-1,0-4 1,0 0 0,0 4 0,0 0 1,0-4-1,0 4 0,0-4 0,0 4-2,8 0-1,-8-4 1,8 4 2,-8 1-1,8-6-1,-8 1 1,7-5 0,1 5 0,0-4-1,0-1 1,-1 0 0,9-4 1,-8 0 0,8-5-1,-1 6 0,1-10-1,-9 0-2,10 1-2,-1-1 0,-9-5 1,8 1-1,-6 0 1,-2 0 2,1 0 3,0-5-2,0 0 1,-8 0 2,0 1 1,0-1 1,-8 1 1,0-1 0,-7 5-1,-9 0 0,1-1-10,-8 1-17,0 5-18,-9-1-17,1 0-21,-8 5-26,0-5-26,0 4-25,0 1-37,0 0-63,1-1-116,-9-4-137,8 1-186,0-2-187,-8 2-91,8-5 5,-7-5 97,-8 1 143,6-1 207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29:10.98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30 57 304,'-7'5'629,"-2"0"145,2-1 112,-1 0 27,8 1-135,0 3-176,0 1-156,0-5-127,15 5-97,-6-4-65,15-1-43,-2 1-31,1-5-19,17-5-16,-9 1-17,9-5-13,6 0-22,-7-4-32,-8 4-57,9-4-103,-9-1-129,0 6-161,-7-5-178,-1 4-156,1 0-79,-9 4 33,-7 1 92,0 4 143,-1 9 182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29:11.13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14 9 77,'-9'17'420,"2"6"101,7-6 79,0 1-5,0-5-66,7-5-107,9 1-111,-1-4-95,9-5-75,8-5-50,-1 1-64,0-5-98,7-4-153,2 0-176,-9-5-161,9 5-88,-2-5-19,-7 5 49,9 0 127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29:18.07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172 50 63,'-7'-8'390,"7"-1"100,0 5 84,-8-1 13,8 1-51,0-1-47,0 1-34,0-1-24,0 1-26,0 4-32,0-4-15,0 8-25,0 0-44,0 5-53,8 5-34,-8 7-16,7 2-29,-7 7-26,0 1-18,0 4-15,0 0-12,-7 5-14,7-1-14,0 1-12,0-5-12,-8 5-8,8-5-10,0-5-5,0-3-5,0-1-5,-8-3-1,8-6 0,0-4 3,0 1 1,0-6-1,0-3 1,0-5-3,0-5 0,0-8-3,8-1-4,-8-7 0,0-1-1,0-4-1,-8-6-2,8 2-1,-8-5 2,1 4 2,7-5 1,-9 6 2,2 4 2,-1-1 1,1 1 0,7 8-1,-9 5-1,9 0-2,-7 4-2,7 5 1,-8 4 1,-1 4 2,9 9 6,-7 5 8,0 4 5,-2 4 4,1 5 4,8 0 4,-7 0-1,7-1-2,0 1-3,-7-5-4,7 1-4,0-5-4,0 0-5,0-9-1,0 5-2,0-9 2,0-1 1,0 1 0,0-5 1,0 0-5,7-4-3,-7-4-12,0 0-24,0-5-35,0 1-46,0-1-64,-7 0-124,7 0-163,-9 5-213,9-1-195,0 1-122,0 4-23,-8 4 81,8 5 148,-7 4 221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29:18.50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242 12 8,'7'-8'440,"2"3"149,-9 5 173,0 9 113,0 4-5,0 5-56,-9 4-109,2 4-103,-8 5-135,6 4-117,-6 0-82,-1 0-60,0 4-49,1-3-44,-1-1-32,1 0-31,-1-4-22,9 0-22,-2-5-33,2 1-37,-1-5-50,0 0-57,0-5-85,1 1-128,7-5-118,-8 0-140,-1-4-134,9 4-104,-7-4-36,0-1 69,-2 1 106,1-4 155,1-1 171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29:18.68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-1 48 78,'0'-18'294,"8"5"91,-8 4 92,7 5 21,2 0 21,-2 4 46,9 4 49,-1 4-21,1 6-61,8-1-75,0 5-82,-1-1-104,8 1-104,-7 3-71,7-2-66,-8 2-80,1-3-125,-1 0-145,-8-1-185,9-3-188,-1 3-159,-6-4-39,-3 0 58,-5 1 112,-1-2 167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16:44.452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9B947487-E671-4E7D-98C0-D8474C3DB254}" emma:medium="tactile" emma:mode="ink">
          <msink:context xmlns:msink="http://schemas.microsoft.com/ink/2010/main" type="inkDrawing" rotatedBoundingBox="7167,10593 14972,3145 16763,5021 8957,12470" semanticType="scratchOut" shapeName="Other">
            <msink:sourceLink direction="with" ref="{5AE2B602-8038-4E05-8441-B7CE793C2436}"/>
            <msink:destinationLink direction="with" ref="{51E045D2-0B09-44D2-B4D5-9434DEC34ED0}"/>
          </msink:context>
        </emma:interpretation>
      </emma:emma>
    </inkml:annotationXML>
    <inkml:trace contextRef="#ctx0" brushRef="#br0">0 7451 31,'0'0'191,"0"0"25,0 0-17,10-6-10,10 6 1,-10-5 13,9 5 16,1-7 10,1 7 6,9-5 4,-2 5 0,3 0 2,-1 0-12,0-5-15,9 5-18,-9-6-21,10 0-17,-10 2-13,11-3-8,8-5-1,-9 1 2,11 1 4,-2-2-4,1-4-5,10-3-8,-10 4-14,10-1-18,0-2-18,-11 7-17,2-6-20,9 7-11,-11-2-6,2-1-7,-2 3 0,1 4 1,-1-5 11,2 0 17,-2 6 16,2-8 15,7 3 12,-7-1 9,9-6-1,0 5-12,-1-4-12,11-1-12,1 0-5,8-1-7,-9-3-4,10 4-3,-10-1-6,9 2-5,-9-1-8,0 8-7,-1-9-4,1 1-5,1 5-1,-12-5 0,10-1 1,3 2 2,-3 0 0,1-1 1,0 1-2,-1-7-1,1 1 4,0-1 3,10 1 3,-10-8 3,9 9 2,2-7 1,-2 0-4,0 0-6,2 6-3,-11-1-2,9-5-3,2 6 0,-12-8-2,11 9 1,-11-2 0,-9-5 1,10 6-2,-10-7 1,0 2 0,10 5 0,-10-12-1,-11 4 0,11 4 0,1-2 0,-1-6 0,0 5 1,-11-4 0,11-2 1,-11 8-1,11-6 0,-9 6-1,-2-8-2,2 7 0,-2-5-1,2 5 1,-12 0 2,10-5 0,-8 3 0,-1-4 0,0 7 0,-1-6 0,1-2-2,1 7 2,-1-5 0,-10-2 0,9 2 2,1 0 1,-1 0 1,-9-7-2,12 6 2,-3 0-2,1 0 0,-1-4-2,1 3 0,1-5 1,-1 7-1,-1-6 0,1 5 0,-1-5 2,3 6 1,-14-7 2,13 7 1,-11-2 6,0 3 3,-1-3 4,1-4 3,-9 6 2,9 6 2,-11-8-3,11 7-4,-10-5-3,1-2-3,-2 7-2,2-5-3,-2 0-1,11-1-1,-10-5-2,10-1 2,-11 1-2,11-5 0,-9 4 2,9-5 5,-11-1 7,11 3 3,-9-9 7,-2 8 3,1-7 0,1-1-3,-2 10-4,-8-14-3,8 4-5,2 1-3,-12 1-2,12-6-4,-2 5-1,-8 0-2,8-4 0,1 4-1,-1 1 0,11-1-2,-9 0 2,0 1-1,-2 6 0,1-8 8,-1 8 6,2-1 5,-12-1 3,12 8 3,-2-7-1,-8 6-5,-2-6-5,1 5-5,1-4-4,-2-3-4,1 3-1,11-6-1,-12 0-1,1-1 0,1 1 1,-2-7 0,1 1 1,1 5-2,8-4 2,-19-8-1,11 7-2,-2 0 1,1 6-2,-1-6 1,2 6 0,-1-1 0,-10 1 1,9-2 0,-9 3 2,11 3 0,-1 2 1,-1-1-2,3-5 1,-3 5 1,-9 0 1,10 0 1,-10-6 2,9 5 6,-9 3 2,0-2 3,0-1 1,0 6 0,0-2-1,0 2-4,0 5-2,0-3-5,0-2 0,0 6 0,0-5-2,0 5-2,0-4 2,0-2-1,0 1-2,0-6-2,11 0 0,-11 6 2,0-8-1,10 5 4,-10-5 12,9 8 15,-9 1 11,11-2 7,-11 5 8,10 2 4,-10 10-5,0-4-6,9 5-5,-9-1-4,0 6-6,0 7-5,0-8-8,0 7-5,0 5-9,0-5-9,0 11-7,0-10-9,0 10-20,0-7-60,0 7-86,0-5-193,0 5-296,0 0-320,-9 5-157,9 2-32,-10-3 38,-1 13 171,-19 11 289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29:23.79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-3 145 9,'0'-13'278,"0"3"55,9-3 61,-2 0-1,1 5-5,8-6-13,-1 5-7,1-4-19,0 5-34,-1-6-46,8 5-49,1 1-36,0 3-33,-8 1-19,6 0-14,2 4-10,-1 4-3,-7 5 15,-1-1 25,1 6 18,-8-1 9,0 8 2,-8 2-5,0 3-22,-8 5-30,-7 0-18,-1-1-13,1 6-5,-1-1-9,-8 0-7,8-5-7,-6 2-10,13-2-12,-6-4-10,-1-8-8,9 4-8,-2-9-6,9 1-2,0-1 8,0-4 7,0 3 8,9-2 5,-2-1 3,0-1 0,10 1-8,-1-1-9,-1 1-9,1 1-27,-1-2-52,1 1-121,0-1-171,-1 1-249,-8 5-253,2-1-112,-9 4-25,0 6 82,-9 3 151,-13 4 238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29:26.04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503 0 151,'-7'5'463,"-17"0"93,1-1 73,-17 5 19,-6-1-52,-1 1-49,0 4-56,0-4-48,0 4-40,1-4-55,6-5-72,9 5-91,8-4-67,-1-1-44,8 1-30,16-5-20,9 0-14,5-5-4,10 1-5,7-5-4,9 0-6,-2 0-4,2 1 0,-1-1-1,0 0 1,-8 0 3,-7 4 5,-1-3 4,-7 4 3,-1 4 0,-6-5-2,-2 5-18,-14 0-36,-2 0-83,-14 5-105,8-5-134,-16 8-179,7-4-168,-8 5-114,1 0 1,0 0 62,0 4 112,-9 5 171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29:28.36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2134 298 34,'-78'-44'169,"7"0"14,-7 10 9,0-2 9,0 5 10,0 1 9,-1 8 3,9 0-4,-8 8 0,8 1-8,-1 5-11,1 3-16,8 5-17,-2 5-12,-5 3-14,6 10-11,-8 4-10,2 9 1,-2 8 3,-7 5-2,7 9 4,2 4 9,-2 9 11,8 0 17,1 4 14,7 1 25,1 8 16,-1-4 5,8 8-9,7 1-23,9 3-27,0 1-35,15 4-34,1-4-23,6 5-17,9-1-9,17 0-5,-1 1-2,15-9-1,7-1-5,9-9-3,8 2-4,8-15-6,7 1-4,8-9-4,0-9-4,9-10-3,-9-3-2,7-9-10,-6-9-24,-1-8-49,-8-5-105,1-5-118,-9-8-178,0-5-175,1-7-164,-1-7-68,-7 1 41,-1-8 85,-6-9 162,-1-1 173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1:07.61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BA931DA-7D41-428B-8267-CB578E0235C1}" emma:medium="tactile" emma:mode="ink">
          <msink:context xmlns:msink="http://schemas.microsoft.com/ink/2010/main" type="writingRegion" rotatedBoundingBox="16698,712 13189,6794 11458,5795 14967,-285"/>
        </emma:interpretation>
      </emma:emma>
    </inkml:annotationXML>
    <inkml:traceGroup>
      <inkml:annotationXML>
        <emma:emma xmlns:emma="http://www.w3.org/2003/04/emma" version="1.0">
          <emma:interpretation id="{74D6E725-9B8C-45D2-BEFE-9981BDE5051F}" emma:medium="tactile" emma:mode="ink">
            <msink:context xmlns:msink="http://schemas.microsoft.com/ink/2010/main" type="paragraph" rotatedBoundingBox="16698,712 13189,6794 11458,5795 14967,-2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D5C4F1-841D-4CE9-8614-150CF916A16D}" emma:medium="tactile" emma:mode="ink">
              <msink:context xmlns:msink="http://schemas.microsoft.com/ink/2010/main" type="line" rotatedBoundingBox="16698,712 13189,6794 11458,5795 14967,-285"/>
            </emma:interpretation>
          </emma:emma>
        </inkml:annotationXML>
        <inkml:traceGroup>
          <inkml:annotationXML>
            <emma:emma xmlns:emma="http://www.w3.org/2003/04/emma" version="1.0">
              <emma:interpretation id="{5C362C54-D3B6-45D2-B8D7-12DC311034B3}" emma:medium="tactile" emma:mode="ink">
                <msink:context xmlns:msink="http://schemas.microsoft.com/ink/2010/main" type="inkWord" rotatedBoundingBox="13166,2861 14904,-300 16478,565 14740,3727"/>
              </emma:interpretation>
              <emma:one-of disjunction-type="recognition" id="oneOf0">
                <emma:interpretation id="interp0" emma:lang="en-US" emma:confidence="0.5">
                  <emma:literal>not.</emma:literal>
                </emma:interpretation>
                <emma:interpretation id="interp1" emma:lang="en-US" emma:confidence="0">
                  <emma:literal>wit.</emma:literal>
                </emma:interpretation>
                <emma:interpretation id="interp2" emma:lang="en-US" emma:confidence="0">
                  <emma:literal>wait.</emma:literal>
                </emma:interpretation>
                <emma:interpretation id="interp3" emma:lang="en-US" emma:confidence="0">
                  <emma:literal>net.</emma:literal>
                </emma:interpretation>
                <emma:interpretation id="interp4" emma:lang="en-US" emma:confidence="0">
                  <emma:literal>nit.</emma:literal>
                </emma:interpretation>
              </emma:one-of>
            </emma:emma>
          </inkml:annotationXML>
          <inkml:trace contextRef="#ctx0" brushRef="#br0">15533 1672 308,'23'0'400,"-6"0"80,-17 0 19,0 4-7,-17-4-10,-6 9 14,-32-5 29,-6 6-4,-19 3-30,2-5-39,-40 5-58,3 1-83,-23-1-97,-3 0-63,-14 0-40,-1 1-27,-2-2-18,2 2-12,21-5-9,-4-5-10,-1 5-9,44-5-6,-4 0-9,5 1-5,34-5-3,1 4-3,2-4 0,21 0-2,-3 4-1,20-4-1,-1 0 1,1 5 1,20 0-1,0 4 1,0-1 3,20 5 6,1 5 5,-1-1 9,20 5 9,-3 5 11,4-1 8,19 5 4,18 0-1,-21 4-1,21 0-7,0 0-7,0 5-10,22-5-5,-22 0-8,0 0-3,22-4-5,-22-4-7,0-1-8,0-4-23,-20 0-48,22-9-95,-42 0-184,22-4-276,-20-5-281,-2-4-135,2-4-36,0-5 49,-2-4 160,-21-5 269</inkml:trace>
          <inkml:trace contextRef="#ctx0" brushRef="#br0" timeOffset="243.3496">15515 1742 105,'0'-13'398,"18"8"120,-18 5 101,-18 9 23,-2 9 26,-20 8 3,2 5-36,-19 13-68,-21 0-61,18 9-77,-21 4-104,4 0-101,-1 1-69,-20-6-50,40 5-40,-25-9-32,28-4-46,15 0-94,0-8-190,2-6-287,-2-3-283,20-5-146,20-5-54,-18-4 43,18 1 159,0-5 272</inkml:trace>
          <inkml:trace contextRef="#ctx0" brushRef="#br0" timeOffset="5656.5082">16143 2428 136,'0'0'184,"20"0"2,-20 0 4,0-5 5,0 5 10,0 0 13,0 0 19,0 0 24,0 0 20,0 0 16,-20 0 8,20 0-19,-18 0-35,18 0-47,-22 0-49,4 5-47,-2-5-44,20 4-26,-22-4-17,4 0-7,18 5-9,-20-5-5,20 0-1,20 5 1,-2-5 0,4 0-1,16 0 2,2 0-1,-2-5-2,22 0 0,-2 1 0,2-1-2,-2 1 0,2 0 2,-20-1 2,15 5 2,-32-4 2,-6 4 12,4 0 35,-1-4 61,-20 4 79,0 0 45,0 0 21,-20 0 6,-18 0-27,15 0-59,-14 0-78,-4 0-49,24 4-41,-23-4-77,20 4-102,2-4-128,-5 0-168,6 0-167,-3 0-154,2 5-29,18-5 46,-22 4 98,22 0 153</inkml:trace>
          <inkml:trace contextRef="#ctx0" brushRef="#br0" timeOffset="3892.6832">16065 2454 301,'20'-4'444,"-20"4"106,-20 0 54,20 0 52,0 0 36,0 4-10,-22 5-51,4 4-66,-22 1-66,20 3-111,-18 5-119,-2-4-76,0 8-52,2-4-36,-2 5-29,-18-6-24,21 1-23,-4 0-18,1 0-18,20-4-29,-20-1-47,22-3-76,-2-1-130,-20 0-134,23-4-170,-4 4-149,21-8-110,-22-1-59,22 0 58,-18-4 101,18 0 158,0 0 165</inkml:trace>
          <inkml:trace contextRef="#ctx0" brushRef="#br0" timeOffset="4090.157">15438 2555 303,'0'-17'386,"-21"8"75,21-4 25,0 8-3,0 1-5,0 4 15,21 4 20,-4 5-4,23 5-42,-2-1-55,2 4-70,0 5-88,21-4-90,-24 4-72,21-5-49,2 5-68,-2-4-167,2 4-276,-2-4-281,2-1-147,-22 1-72,2-1 3,-20 5 132,-2 0 258</inkml:trace>
          <inkml:trace contextRef="#ctx0" brushRef="#br0" timeOffset="6530.7029">16299 2802 179,'-18'4'212,"-2"1"-22,0-1-41,0-4-39,20 4-27,0-4-23,20 0-18,0 0-15,0 0-10,20 0-8,-2-4-5,2 0-2,-2-1-1,2 5-1,0-4 2,-22-1 3,19 5 20,-14-4 33,-23 4 48,17 0 40,-34 0 27,17 0 17,-23 4 1,6-4-9,-21 5-26,15-1-25,6 1-19,-23-1-14,20-4-21,2 4-25,18-4-20,-23 5-18,23-5-21,-17 0-65,17 0-99,0 4-114,0-4-124,0 0-61,0 0-24,0 0 41,-20 0 88</inkml:trace>
          <inkml:trace contextRef="#ctx0" brushRef="#br0" timeOffset="6090.8623">15299 2560 95,'-17'0'243,"-26"0"40,3 4-14,-18-4-21,21 5-16,-24-1-15,4 1-25,17-1-26,-18 0-32,38 1-32,-18-1-32,15-4-25,6 4-17,-3-4-15,20 0-11,0 0-5,20 0-5,20-4 0,-2 4 0,2-4 1,-2-1 1,19-3 0,4 3 5,-21 1 0,-3-5 3,4 4 1,-24 5 3,23-4 2,-40 0-1,20-1 2,-20 5 0,0-4 6,-20 4 4,20-4 4,-40 4 3,23 0 1,-4 0 0,1 0-6,0 0-8,3 0-12,17 0-38,-20 0-86,20 0-102,0 0-126,0 0-64,20 4-31,-3-4 16,3 4 71</inkml:trace>
          <inkml:trace contextRef="#ctx0" brushRef="#br0" timeOffset="6914.6962">15533 2899 42,'0'0'281,"0"4"61,-18-4 41,-2 4-2,-20 1-6,2 3-13,-2-3-22,-20 3-27,25 1-32,-25 0-43,20 0-51,-1-5-46,4 5-34,-3 0-30,2-5-28,15 1-22,23-5-14,-17 4-9,34-4-3,6 0-1,15 0-2,2-4 0,17-1 1,4 1 1,-1-1-2,-5-3 0,3 3-3,2 1 4,-20 4-2,-2-4 0,2-1 3,-20 5 4,0 0 2,-20 0-3,-20 0 2,20 0-2,-37 5-2,14-5-1,-15 4 1,-2 0-5,2 1-28,16-1-103,-13 0-165,-8 1-193,25-1-115,1 1-51,-6-5-3,3 4 85,3 5 157</inkml:trace>
          <inkml:trace contextRef="#ctx0" brushRef="#br0" timeOffset="-27283.2537">18360 674 49,'-18'0'355,"18"0"93,0 0 88,0 0 7,0-4-33,0 4-51,0-5-62,0 0-64,18-3-59,-18 4-32,20-1-20,20 1-5,-22-5-3,2 5-1,20-1-2,0 5-23,-22-5-22,19 10-24,-14-5-18,14 9-15,-16 0-17,-1 0-11,-3 3-11,-17 7-11,0-2-13,-17 5-11,-3 4-7,-21-4-7,24 5-6,-43-5-3,19 4-4,4 1-1,-3-6-1,-1 2-3,4-6 0,19 0-1,-4-3-2,4-1 0,-2 0-1,-3-4 1,23 0-2,0 0 3,0-5 4,23 5 4,-3-5 4,-2 5 3,4-5 2,-4 1 0,19-1-1,4 1-3,-1-1-3,-3 0-4,4-4-8,-4 0-19,3 0-43,1 0-144,-4-4-209,3-5-282,-2 0-214,2-4-103,3 0-19,-26 0 110,24-1 191,-21-3 274</inkml:trace>
          <inkml:trace contextRef="#ctx0" brushRef="#br0" timeOffset="-25632.5547">18124-320 5,'-20'0'249,"2"0"47,-5-4 41,23 4-17,-17 0-16,17 0-11,0-4-10,-20 4-15,20 0-25,0 0-20,0 0-11,0 0-10,20 4-3,-3-4 7,6 4 15,-5-4 12,2 5 6,20-5 1,-23 4-2,26-4-16,-25 4-25,22-4-33,20 0-34,-22 5-31,2-5-26,-2 0-18,2 0-14,18 0-11,-38 0-10,20 0-6,-23 0-4,24 0-3,-21 0 2,-3 0 10,-17 0 9,23 0 14,-23 5 10,0-5 9,0 0 1,0 4-5,-23 0-9,23 1-7,-37 3-10,16-3-6,1 3-3,-20 2-2,23-2-1,-21 1-2,-2 0 0,20-1-2,-20 1-2,22 0-3,-22 0-1,20 0 1,-20-5-5,22 5-1,-2 0-1,-3-5-1,6 5-3,-1-5-1,18 1 1,0-1-1,0 0-2,0 1 2,0-1 1,0 1 1,18-1 1,-1 1 3,6-1 1,15-4 1,-16 4 1,16-4-2,2 5-1,-2-5-1,2 4 0,0-4-1,-22 4-1,19-4 1,3 5-1,-20-5-1,257 44 34,-257-36-18,-20 2 8,17-2 8,-17-3 8,0 3 3,-17 1-1,-3 0-1,-21 0-6,1 0-9,-20-1-9,5 1-12,-5-5-21,-21 5-36,26-4-55,-25-1-130,-18 1-169,20-5-230,-2 0-218,-18 0-130,0 0-34,0-5 83,0 1 143,-18 4 223</inkml:trace>
          <inkml:trace contextRef="#ctx0" brushRef="#br0" timeOffset="35983.1886">18224 1290 70,'-43'4'315,"8"0"28,-7-4 14,24 4-66,-5 1-92,6-5-79,-3 4-47,40-4-19,-20 0 0,40 0 1,-2-4-2,19 4-7,21-9-6,5 5-10,13 0-15,4-5-10,-5 0-12,6 0-5,-6 0-1,-17 5 0,5-5 1,-28 5 5,5 0 8,-40-1 7,0 0 12,-20 5 23,-40 0 41,3 5 50,-41 0 54,-5 3 45,-35 1 31,3-1 22,-3 1 9,0 5 6,0-5 5,22-1-6,-4 5-19,22-4-32,0 0-45,38 0-53,20-5-61,20 5-44,40-5-22,-2-4-16,39 0-8,6 0-7,13-4-6,22-5-2,0 5-1,-20-5 3,0 0 1,-1 0 6,-19 0 5,-20 1 7,2 4 1,-20-1 2,-2 1-2,-38-1 2,0 1-4,0-1-5,-38 5-5,-2 0-7,-20 0-44,2 0-111,-2 0-179,-18 0-227,-17 5-195,17-1-98,-22 1-10,4 4 80,-4-1 166,4 1 221</inkml:trace>
        </inkml:traceGroup>
        <inkml:traceGroup>
          <inkml:annotationXML>
            <emma:emma xmlns:emma="http://www.w3.org/2003/04/emma" version="1.0">
              <emma:interpretation id="{19E53ED4-A0A4-44C6-892B-AEDA2E4C1352}" emma:medium="tactile" emma:mode="ink">
                <msink:context xmlns:msink="http://schemas.microsoft.com/ink/2010/main" type="inkWord" rotatedBoundingBox="13427,6382 13189,6794 12699,6511 12937,6099"/>
              </emma:interpretation>
              <emma:one-of disjunction-type="recognition" id="oneOf1">
                <emma:interpretation id="interp5" emma:lang="en-US" emma:confidence="0.5">
                  <emma:literal>s</emma:literal>
                </emma:interpretation>
                <emma:interpretation id="interp6" emma:lang="en-US" emma:confidence="0.5">
                  <emma:literal>. .</emma:literal>
                </emma:interpretation>
                <emma:interpretation id="interp7" emma:lang="en-US" emma:confidence="0">
                  <emma:literal>S</emma:literal>
                </emma:interpretation>
                <emma:interpretation id="interp8" emma:lang="en-US" emma:confidence="0">
                  <emma:literal>.</emma:literal>
                </emma:interpretation>
                <emma:interpretation id="interp9" emma:lang="en-US" emma:confidence="0">
                  <emma:literal>:</emma:literal>
                </emma:interpretation>
              </emma:one-of>
            </emma:emma>
          </inkml:annotationXML>
          <inkml:trace contextRef="#ctx0" brushRef="#br0" timeOffset="51154.095">7472 4828 217,'-23'-4'358,"-14"8"120,17 9 41,20 5 16,-20 13 23,20 8 17,0 5-50,0 9-89,20 5-88,-20-1-81,20-1-85,-20-3-74,20 5-69,20-10-122,-22 5-213,22-9-269,-20 0-178,17 0-88,-16-1-37,-1-3 67,-3 4 186</inkml:trace>
          <inkml:trace contextRef="#ctx0" brushRef="#br0" timeOffset="50936.6749">7020 5202 188,'-23'-5'285,"23"5"35,0-4-12,0 4 13,23-4 19,-3 4 21,20-4 13,16-1 3,4 1-10,-2 4-38,22-5-50,-2 1-37,20 4-29,0-5-25,22 5-32,-25 0-33,23 0-33,0 0-34,-20 0-25,0 0-16,-20 0-15,20 0-14,-40 0-28,19 0-83,-34 0-142,15 0-184,-18 0-182,-20-4-114,20 4-40,-22-5 48,2 1 126,-20 0 174</inkml:trace>
        </inkml:traceGroup>
      </inkml:traceGroup>
    </inkml:traceGroup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0:23.10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2694047-423A-4EA3-A361-01E9F5E21162}" emma:medium="tactile" emma:mode="ink">
          <msink:context xmlns:msink="http://schemas.microsoft.com/ink/2010/main" type="writingRegion" rotatedBoundingBox="3927,406 15248,169 15279,1652 3959,1890"/>
        </emma:interpretation>
      </emma:emma>
    </inkml:annotationXML>
    <inkml:traceGroup>
      <inkml:annotationXML>
        <emma:emma xmlns:emma="http://www.w3.org/2003/04/emma" version="1.0">
          <emma:interpretation id="{6AD19E7D-3393-48DD-8B16-15BAC21456B4}" emma:medium="tactile" emma:mode="ink">
            <msink:context xmlns:msink="http://schemas.microsoft.com/ink/2010/main" type="paragraph" rotatedBoundingBox="3927,406 15248,169 15279,1652 3959,18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9045F9-3344-416A-B8C2-12C2C93636BD}" emma:medium="tactile" emma:mode="ink">
              <msink:context xmlns:msink="http://schemas.microsoft.com/ink/2010/main" type="line" rotatedBoundingBox="3927,406 15248,169 15279,1652 3959,1890"/>
            </emma:interpretation>
          </emma:emma>
        </inkml:annotationXML>
        <inkml:traceGroup>
          <inkml:annotationXML>
            <emma:emma xmlns:emma="http://www.w3.org/2003/04/emma" version="1.0">
              <emma:interpretation id="{D9A1DCDD-8990-4253-978C-0998447D2F10}" emma:medium="tactile" emma:mode="ink">
                <msink:context xmlns:msink="http://schemas.microsoft.com/ink/2010/main" type="inkWord" rotatedBoundingBox="3928,449 4627,434 4654,1725 3955,1740"/>
              </emma:interpretation>
              <emma:one-of disjunction-type="recognition" id="oneOf0">
                <emma:interpretation id="interp0" emma:lang="en-US" emma:confidence="0.5">
                  <emma:literal>f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t</emma:literal>
                </emma:interpretation>
                <emma:interpretation id="interp3" emma:lang="en-US" emma:confidence="0">
                  <emma:literal>£</emma:literal>
                </emma:interpretation>
                <emma:interpretation id="interp4" emma:lang="en-US" emma:confidence="0">
                  <emma:literal>E</emma:literal>
                </emma:interpretation>
              </emma:one-of>
            </emma:emma>
          </inkml:annotationXML>
          <inkml:trace contextRef="#ctx0" brushRef="#br0">438 404 155,'0'4'313,"0"0"60,0 1 35,0-5 9,0 4 9,0-8-6,0 4-14,0-5-20,0-8-27,8 4-34,-8-8-19,0 4-3,-8-9-8,8 0-17,-8-1-25,1 2-35,7-5-48,-16 3-45,8-2-24,-8 2-15,1-3-13,-1 5-8,0-2-5,-8 6-5,9-1-8,-1 1-4,-7 4-4,8-1-4,-1 5-6,1 1-4,-1 3-6,0 1-6,1 4-5,-1 4-4,1 1-2,-1 3-2,8 6 0,-8 3 0,9 5 0,-2 0 1,2 8-1,-1 2 2,8 3-1,0 4 0,0 0 1,0 2 2,0 2 6,0 1 2,8 4 4,-8-4 3,7 0 1,2 0 1,-9-2-3,7 2-3,1-3-2,-8 2-2,8-7-1,0 3-4,-8-4 0,7 0-2,-7-4 0,9 5-1,-9-6-1,0 1 3,0 0 1,-9-1-4,2 1-6,7-4-20,-8-2-28,-8 3-43,9-7-79,-2 1-129,-6-5-140,6-4-171,2 0-163,-8-4-138,6 0-19,2-9 80,-1 0 119,0-9 175</inkml:trace>
          <inkml:trace contextRef="#ctx0" brushRef="#br0" timeOffset="265.289">-86 811 107,'0'0'376,"0"6"67,0-6 77,0 3 8,0 2-25,8-1-10,8 0 21,0 1 18,6-1-24,2-4-49,8 0-66,-1 0-89,8-4-99,8-1-83,-8-3-49,0 3-33,8 2-31,-9-7-83,2-3-153,-2 4-232,2-9-247,-1 6-183,0-2-86,0-2 20,-7 2 119,-1 0 213</inkml:trace>
        </inkml:traceGroup>
        <inkml:traceGroup>
          <inkml:annotationXML>
            <emma:emma xmlns:emma="http://www.w3.org/2003/04/emma" version="1.0">
              <emma:interpretation id="{0769ED3D-4FE5-4164-B024-7BBE16817718}" emma:medium="tactile" emma:mode="ink">
                <msink:context xmlns:msink="http://schemas.microsoft.com/ink/2010/main" type="inkWord" rotatedBoundingBox="4945,477 6187,451 6216,1794 4974,1820"/>
              </emma:interpretation>
              <emma:one-of disjunction-type="recognition" id="oneOf1">
                <emma:interpretation id="interp5" emma:lang="en-US" emma:confidence="0.5">
                  <emma:literal>(X"</emma:literal>
                </emma:interpretation>
                <emma:interpretation id="interp6" emma:lang="en-US" emma:confidence="0">
                  <emma:literal>(x"</emma:literal>
                </emma:interpretation>
                <emma:interpretation id="interp7" emma:lang="en-US" emma:confidence="0">
                  <emma:literal>(XY,</emma:literal>
                </emma:interpretation>
                <emma:interpretation id="interp8" emma:lang="en-US" emma:confidence="0">
                  <emma:literal>(XX"</emma:literal>
                </emma:interpretation>
                <emma:interpretation id="interp9" emma:lang="en-US" emma:confidence="0">
                  <emma:literal>(k,</emma:literal>
                </emma:interpretation>
              </emma:one-of>
            </emma:emma>
          </inkml:annotationXML>
          <inkml:trace contextRef="#ctx0" brushRef="#br0" timeOffset="784.9449">1297 48 266,'0'-13'349,"-7"9"85,-1-1 15,1 5 5,-9 9 0,-8 0 5,1 8 12,-1 5 6,0 5-7,1 4-23,-8 8-29,7 4-39,-7 1-56,8 0-71,-1 9-61,9-5-44,-8 5-33,7-5-29,8 5-23,1-5-19,-2 5-15,9-9-12,0 3-7,0-3-4,9-4-4,-2 0-8,1-5-18,8 0-29,-9-6-47,9 4-97,-8-13-137,8 3-168,-1-5-177,1 0-154,7-10-103,-8-4 18,9 1 98,-1-10 149,8-4 183</inkml:trace>
          <inkml:trace contextRef="#ctx0" brushRef="#br0" timeOffset="1290.5927">1384 535 233,'0'-17'405,"0"4"67,0 4 84,0 0-30,7 9-33,-7 0-19,8 9 23,8 0 13,-9 4-33,10 4-45,-3 5-60,3-4-72,-1 8-87,-1-5-76,1 6-51,7-4-33,-8 2-24,1-2-22,8-6-38,-9 4-92,-7-3-137,7-5-181,1 0-211,0 2-199,-8-7-93,-1 0 23,10-3 100,-10-1 162,9 0 201</inkml:trace>
          <inkml:trace contextRef="#ctx0" brushRef="#br0" timeOffset="1045.2489">1720 478 277,'8'-13'469,"-1"0"107,-7 9 87,0-1 12,0 10-3,0 3-36,-7 5-54,-1 5-66,-1 8-70,-5 0-90,-3 5-102,2 5-79,-8-2-54,7 7-40,-8-2-28,1-4-23,8 4-12,-1-4-18,0-4-27,1-1-44,-1-7-95,8-2-137,-8 2-176,9-10-194,-1-2-157,-1-1-106,2-1 16,0-5 96,-1-4 153,8 0 189</inkml:trace>
          <inkml:trace contextRef="#ctx0" brushRef="#br0" timeOffset="1798.7452">2173 825 307,'0'0'479,"0"0"126,0 4 93,0 5 62,0 4 4,-8 5-58,1-1-97,-2 5-105,2 4-131,-9 1-130,1-1-97,-1 5-61,1-6-47,-1 3-78,8-3-157,-8 2-227,0-4-255,8-2-213,1 2-106,7-7-3,-7 1 113,7-3 202,0-5 241</inkml:trace>
          <inkml:trace contextRef="#ctx0" brushRef="#br0" timeOffset="3026.5031">1735 1000 112,'0'0'397,"9"-4"112,-18 8 106,9-4 45,0 4 36,0 6-3,0-2-43,0 4-71,0 3-79,0 2-109,0 1-125,0-1-98,0 5-63,9 1-41,-9-7-24,7 6-21,-7-4-39,8 3-91,-1-3-157,-7 0-215,9-5-238,-2 5-200,-7-6-79,0 2 27,0-1 125,0 5 196,0-6 228</inkml:trace>
        </inkml:traceGroup>
        <inkml:traceGroup>
          <inkml:annotationXML>
            <emma:emma xmlns:emma="http://www.w3.org/2003/04/emma" version="1.0">
              <emma:interpretation id="{DC9EDBAE-59BB-4E1C-A32D-9D396AC3D57C}" emma:medium="tactile" emma:mode="ink">
                <msink:context xmlns:msink="http://schemas.microsoft.com/ink/2010/main" type="inkWord" rotatedBoundingBox="6423,451 7762,423 7787,1645 6449,1673"/>
              </emma:interpretation>
              <emma:one-of disjunction-type="recognition" id="oneOf2">
                <emma:interpretation id="interp10" emma:lang="en-US" emma:confidence="0.5">
                  <emma:literal>+2)</emma:literal>
                </emma:interpretation>
                <emma:interpretation id="interp11" emma:lang="en-US" emma:confidence="0">
                  <emma:literal>ta)</emma:literal>
                </emma:interpretation>
                <emma:interpretation id="interp12" emma:lang="en-US" emma:confidence="0">
                  <emma:literal>t)</emma:literal>
                </emma:interpretation>
                <emma:interpretation id="interp13" emma:lang="en-US" emma:confidence="0">
                  <emma:literal>t))</emma:literal>
                </emma:interpretation>
                <emma:interpretation id="interp14" emma:lang="en-US" emma:confidence="0">
                  <emma:literal>Ya)</emma:literal>
                </emma:interpretation>
              </emma:one-of>
            </emma:emma>
          </inkml:annotationXML>
          <inkml:trace contextRef="#ctx0" brushRef="#br0" timeOffset="4310.625">3025 913 203,'-8'-9'273,"8"-1"30,0 2-18,8-5-36,-1 4-20,2 0 3,-2-4 15,10 4 7,-3 1-5,3 0-15,6-2-17,-8 5-24,9 1-19,-8 4-9,-1-4-3,1 8 3,0-4 12,-1 9 31,-8 1 30,2-2 27,-9 9 7,0 1-7,0 4-25,-9-5-38,2 10-44,-8-6-47,6 6-30,-6-5-20,-1 0-14,9 0-14,-9 0-9,8-5-7,1 0-6,-2 1-3,2-6 1,7-1 0,0 1 2,0-3 2,0 0 5,7 0 1,2-1 0,6 1-2,1-5-3,-1 1-2,1-1-7,0 1-17,6-5-53,-6 0-138,8 0-176,-1-5-246,-8-4-240,9 2-115,-1-4-16,-6-1 101,6-2 154,-8 1 237</inkml:trace>
          <inkml:trace contextRef="#ctx0" brushRef="#br0" timeOffset="4726.5114">3361-9 52,'0'-4'355,"7"4"133,2 4 102,6 5 41,1 4 28,-1 5 18,9 4-34,-8 4-78,7 5-78,8 8-82,0 1-89,0-1-95,-7 9-73,8 0-50,-1 1-30,-7 3-29,-1-3-17,-8 3-18,-7 0-32,0 1-60,-8 0-123,0 0-132,-16-1-164,1 1-164,-1-5-126,-8 0-94,-7 1 40,0-5 89,-1-4 142,-14-1 159</inkml:trace>
          <inkml:trace contextRef="#ctx0" brushRef="#br0" timeOffset="3912.6643">2400 408 81,'7'-13'343,"1"4"90,0 4 87,0 5-12,-1 0-27,9 9-26,0 5-28,-1 3-36,9 5-41,-1 0-35,8 0-34,-7 9-37,7-5-54,1 0-45,-1 1-46,8-2-39,-16-2-31,8-1-65,-7-1-111,7-7-164,-8 4-216,1-6-209,0 1-105,-1-3-10,-7-1 70,-1-1 144,9 1 205</inkml:trace>
          <inkml:trace contextRef="#ctx0" brushRef="#br0" timeOffset="3672.2894">2790 342 165,'8'0'469,"-8"9"117,0 0 120,0 4 37,-8 9 0,1 0-59,-2 9-95,2-1-89,-9 1-102,8 8-113,-7-3-105,-1-3-73,0 8-46,9-2-32,-9-4-36,1 5-64,-1-5-118,-8-4-128,17 0-176,-17-1-188,17-8-173,-10 0-56,3 0 51,-3-9 95,10 0 158,-9 0 182</inkml:trace>
        </inkml:traceGroup>
        <inkml:traceGroup>
          <inkml:annotationXML>
            <emma:emma xmlns:emma="http://www.w3.org/2003/04/emma" version="1.0">
              <emma:interpretation id="{CCF23751-E455-45B7-9F06-96F8ACC5C883}" emma:medium="tactile" emma:mode="ink">
                <msink:context xmlns:msink="http://schemas.microsoft.com/ink/2010/main" type="inkWord" rotatedBoundingBox="8526,1118 9358,1100 9372,1740 8540,1757"/>
              </emma:interpretation>
              <emma:one-of disjunction-type="recognition" id="oneOf3">
                <emma:interpretation id="interp15" emma:lang="en-US" emma:confidence="0.5">
                  <emma:literal>=</emma:literal>
                </emma:interpretation>
                <emma:interpretation id="interp16" emma:lang="en-US" emma:confidence="0">
                  <emma:literal>E</emma:literal>
                </emma:interpretation>
                <emma:interpretation id="interp17" emma:lang="en-US" emma:confidence="0">
                  <emma:literal>-</emma:literal>
                </emma:interpretation>
                <emma:interpretation id="interp18" emma:lang="en-US" emma:confidence="0">
                  <emma:literal>I</emma:literal>
                </emma:interpretation>
                <emma:interpretation id="interp1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7370.5346">4495 674 166,'0'5'268,"0"-1"53,0 0 8,7 1 11,0 3 24,10 1 27,-10-5 13,17 6-7,-1-6-34,1 0-49,7 5-58,0-5-54,0 1-47,8-1-42,-8 0-31,9-4-32,-1 5-20,0-5-17,0 0-6,0 0-13,0 0-37,1-5-51,-9 5-76,0-4-106,0 4-131,1-4-121,-10 4-105,2 0-24,-8 0 36,-9 4 89,2 0 117</inkml:trace>
          <inkml:trace contextRef="#ctx0" brushRef="#br0" timeOffset="7595.9562">4720 1162 50,'-23'17'370,"8"1"99,-1-1 95,8 2 38,1-6 17,14-1 11,1 2-9,8-1-39,-1-4-56,17-5-68,-8 0-106,7 1-113,7-5-84,2-5-57,-2 1-39,9 0-23,-7-5-17,-2 5-14,2-10-30,-1 5-49,0 1-123,-8-1-140,0 1-200,-7-2-201,7 1-168,-8 1-53,-7-1 67,-1 5 110,2 0 185,-10 4 200</inkml:trace>
        </inkml:traceGroup>
        <inkml:traceGroup>
          <inkml:annotationXML>
            <emma:emma xmlns:emma="http://www.w3.org/2003/04/emma" version="1.0">
              <emma:interpretation id="{FF361972-6CEE-46F8-8561-8288EAF4FBFA}" emma:medium="tactile" emma:mode="ink">
                <msink:context xmlns:msink="http://schemas.microsoft.com/ink/2010/main" type="inkWord" rotatedBoundingBox="9752,284 13158,213 13189,1687 9783,1758"/>
              </emma:interpretation>
              <emma:one-of disjunction-type="recognition" id="oneOf4">
                <emma:interpretation id="interp20" emma:lang="en-US" emma:confidence="0.5">
                  <emma:literal>text</emma:literal>
                </emma:interpretation>
                <emma:interpretation id="interp21" emma:lang="en-US" emma:confidence="0">
                  <emma:literal>tint</emma:literal>
                </emma:interpretation>
                <emma:interpretation id="interp22" emma:lang="en-US" emma:confidence="0">
                  <emma:literal>titer</emma:literal>
                </emma:interpretation>
                <emma:interpretation id="interp23" emma:lang="en-US" emma:confidence="0">
                  <emma:literal>titrate</emma:literal>
                </emma:interpretation>
                <emma:interpretation id="interp24" emma:lang="en-US" emma:confidence="0">
                  <emma:literal>tinter</emma:literal>
                </emma:interpretation>
              </emma:one-of>
            </emma:emma>
          </inkml:annotationXML>
          <inkml:trace contextRef="#ctx0" brushRef="#br0" timeOffset="9072.7315">6323 397 7,'16'-13'273,"-1"4"70,-7 0 88,7 1 27,-6 3 19,-9 1 37,7-1 56,1 5 37,-8 5-22,0-1-48,-8 9-52,1 0-75,-2 5-96,-6 8-92,-1-3-57,-7 7-43,-1-3-29,-7 3-23,0 1-19,0 0-14,-1 0-13,1-1-11,0 1-6,0 0-11,0-5-21,-1 1-34,1-1-52,7-4-114,-7 0-141,7 5-188,-7-6-190,8-3-168,-1 4-61,1-5 55,-1 6 111,1-11 177,8 6 202</inkml:trace>
          <inkml:trace contextRef="#ctx0" brushRef="#br0" timeOffset="9355.99">5799 349 99,'8'-14'290,"8"6"84,-1 3 50,1 1 33,7 8 20,1 1 24,7 8 26,0 0 11,9 5-20,-9-1-47,8 5-44,0-4-63,1 8-81,-2-4-89,-7 0-69,9-4-41,-9 4-30,-8-5-18,1 1-14,-1-5-10,1 0-10,-9 0-40,1-4-103,-9 0-134,1-4-189,8 3-213,-9-3-203,-7-5-75,9 4 42,-1-4 101,-8 8 174,7-3 205</inkml:trace>
          <inkml:trace contextRef="#ctx0" brushRef="#br0" timeOffset="9679.1267">6924 863 248,'-7'0'514,"7"5"111,0 3 125,-8 1 51,8 4-29,0 5-87,-8-1-89,8 6-83,0-2-105,-8 1-128,8 5-99,0-1-66,0 0-47,0 1-29,0-1-19,0 1-25,0-6-44,0 6-114,8-10-169,-8 1-245,8-1-257,0-3-146,-8-5-48,7-5 68,2 1 141,-9-5 231</inkml:trace>
          <inkml:trace contextRef="#ctx0" brushRef="#br0" timeOffset="10646.5597">6588-117 42,'-7'0'234,"-1"0"51,8 0 21,-7 0 12,7 0 13,-9 0 11,9 0 4,0 0-16,0-5-32,0 5-47,0 0-46,0 0-42,0-4-34,0-1-20,9 5-12,-2-4-5,1-5 2,-1 5 1,-7 0 4,9-1 2,6 1 9,-7-5 9,0 4 8,-1 5 10,9-4 7,-8 4 8,-1 0-5,9 4-8,-8 1-10,8 4-12,-9 0-12,2 4-15,-1 4-13,-8 1-14,0-1-11,0 6-12,0-2-7,-8 2-6,-1 3-7,2-4-4,-9 4-2,8-4-2,-8 0-4,1 0-1,8 0-1,-9-4-2,0-1 0,8-4-3,-8 0 2,9 1 0,-1-5-3,1-1 0,-2 1 1,2-5 1,-1 5 0,0-4-2,8-1 0,-8-4 0,8 5 0,0-5-2,0 4 0,-7-4 1,7 0-1,0 0-2,0 0 1,0 0-1,7 0 4,-7 0 0,8 0 6,-8-4 2,16 4 4,-9-5 4,2 5 0,6-4-1,1-1-2,-1 1-1,8 4-3,-7 0-3,-1 0-1,9 0 0,-1 0-2,1 4-2,-8 1-2,8 4-10,-1-5-40,-8 5-117,1-5-145,8 5-208,-9-5-213,1 1-170,-1 4-57,8-5 65,-14 5 117,6-1 197</inkml:trace>
          <inkml:trace contextRef="#ctx0" brushRef="#br0" timeOffset="11570.6282">7698 28 273,'9'-5'378,"-2"1"101,1 4 57,-8 0 67,7 4 70,2 5 26,-9 0-36,0 8-81,-9 1-80,9 8-97,-7 1-110,-8 4-90,6 4-60,-6-4-40,-1 4-29,0 0-24,1 0-17,-1-4-14,1 4-9,-1-4-7,-8 4-18,8-4-27,1-5-42,-1 5-80,1-5-131,-8-4-141,7 0-165,1 0-154,-1-5-118,8 2-35,-8-11 72,9 1 108,-2-5 163,2-4 169</inkml:trace>
          <inkml:trace contextRef="#ctx0" brushRef="#br0" timeOffset="11813.9807">7378 213 243,'0'-18'354,"0"0"66,0 5 30,0 4 23,8 0 33,-1 5 45,2 4 39,-2 0 6,9 4-38,-1 10-63,1-5-82,8 8-105,-1 5-95,1-4-62,-2 8-43,11-4-33,-10 4-27,-1 1-16,2-5-15,-8 0-10,8 0-8,-8 0-26,-1-5-47,1 1-124,-9-1-147,1-4-223,0 1-221,0-5-156,-8 4-49,0-9 73,0 0 121,0 5 210</inkml:trace>
          <inkml:trace contextRef="#ctx0" brushRef="#br0" timeOffset="12262.2845">7933 660 169,'0'0'286,"8"0"70,-8 0 23,8-4 15,-1 4 6,-7-4 1,16 0-7,-8-1-33,-1 1-46,9 0-44,0-1-38,-1 1-22,1-1-10,-1 5 0,1-5 2,1 5 1,-3 0 4,-6 0-1,1 5-10,-2 0-21,-7 4-25,0-1-31,0 5-28,-7 5-22,7 0-19,-17-1-11,10 5-7,-9 0-2,8 5-3,1-6-3,-9 2-3,8-6-2,8 5-5,-8-4-3,8-6 0,0 7 0,0-11 4,0 5-1,8-4 4,0 0 2,-1 0 2,9 4 1,-8-5-2,8 1 0,-1 0-4,-6-4-3,5 4-5,3-1-3,-1 1-2,-9-5-3,8 5-5,1-4-8,-8-1-27,8 1-50,-9-1-142,2-4-163,-2-4-232,9-1-217,-8-4-133,7 0-33,1-4 95,0-4 140,-9-1 224</inkml:trace>
          <inkml:trace contextRef="#ctx0" brushRef="#br0" timeOffset="12542.5498">8746 639 129,'8'0'313,"-1"0"82,1 4 39,8 1 6,0-5-12,-1 4-21,1 0-45,7 0-64,-8-4-71,9 0-69,-1 5-52,1-5-44,7 0-26,-7 0-16,-1 0-10,-7-5-5,8 5-6,-9-4-3,8 0-35,-15 0-104,8-1-146,-9 1-156,2-5-124,-2 5-63,-7-6-1,0 6 84,0 0 139</inkml:trace>
          <inkml:trace contextRef="#ctx0" brushRef="#br0" timeOffset="12763.973">8855 476 393,'0'9'563,"0"0"123,0 4 108,0 4 23,0 1-59,8 4-116,-8 5-105,7-2-105,2 7-121,-2-1-114,1-5-81,8 5-47,-9-1-32,9-3-21,-8 4-25,8-10-50,-8 6-132,8-6-156,-9-2-214,1-2-225,8-4-149,-9 1-40,-7-6 82,0 1 129,0-5 203</inkml:trace>
        </inkml:traceGroup>
        <inkml:traceGroup>
          <inkml:annotationXML>
            <emma:emma xmlns:emma="http://www.w3.org/2003/04/emma" version="1.0">
              <emma:interpretation id="{645D6B41-3026-4E68-827E-BB7D50E12458}" emma:medium="tactile" emma:mode="ink">
                <msink:context xmlns:msink="http://schemas.microsoft.com/ink/2010/main" type="inkWord" rotatedBoundingBox="13750,616 14568,599 14590,1667 13772,1684"/>
              </emma:interpretation>
              <emma:one-of disjunction-type="recognition" id="oneOf5">
                <emma:interpretation id="interp25" emma:lang="en-US" emma:confidence="0.5">
                  <emma:literal>X,</emma:literal>
                </emma:interpretation>
                <emma:interpretation id="interp26" emma:lang="en-US" emma:confidence="0">
                  <emma:literal>*</emma:literal>
                </emma:interpretation>
                <emma:interpretation id="interp27" emma:lang="en-US" emma:confidence="0">
                  <emma:literal>x,</emma:literal>
                </emma:interpretation>
                <emma:interpretation id="interp28" emma:lang="en-US" emma:confidence="0">
                  <emma:literal>t,</emma:literal>
                </emma:interpretation>
                <emma:interpretation id="interp29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14728.2432">9722 349 202,'0'-14'341,"9"1"110,-9 9 60,7 0 6,1 8 21,8 0 36,-9 9 19,10 1-46,6 8-64,-8-5-58,9 5-77,-1 4-89,8-3-90,0-2-60,1 2-44,-1-6-31,0 1-25,0-1-39,0-4-115,-7-4-143,8 0-223,-1 0-224,-7-5-166,-1 1-61,0-1 60,-7 0 114,-9 5 207</inkml:trace>
          <inkml:trace contextRef="#ctx0" brushRef="#br0" timeOffset="14506.8345">10122 177 6,'7'-4'296,"1"-5"94,-8 9 113,0 0 29,0 9 22,0 4 34,-8 9 28,1 0-16,-9 4-62,-1 5-66,3 4-76,-10 1-90,0-1-91,1 4-74,-1 1-47,1-5-34,-1 0-25,1 0-15,8-4-16,-9 0-27,8-5-55,1 1-111,-1-6-129,9-3-176,-1 0-186,-8-1-156,9-3-77,-2-6 44,-6 1 92,6-5 156,-6 1 183</inkml:trace>
          <inkml:trace contextRef="#ctx0" brushRef="#br0" timeOffset="15006.0158">10504 859 410,'0'0'595,"-8"4"112,8 5 101,0 0-6,0 3-96,0 2-132,0 4-107,0 3-97,0 2-93,0-6-96,0 5-77,8 0-51,-8 0-62,0 0-126,8 0-164,0 0-249,-1-4-255,-7-1-131,9 0-38,-2 6 73,1-10 135,0 4 235</inkml:trace>
        </inkml:traceGroup>
        <inkml:traceGroup>
          <inkml:annotationXML>
            <emma:emma xmlns:emma="http://www.w3.org/2003/04/emma" version="1.0">
              <emma:interpretation id="{AE63979F-1BA7-4AD2-82AA-F8614BC06B33}" emma:medium="tactile" emma:mode="ink">
                <msink:context xmlns:msink="http://schemas.microsoft.com/ink/2010/main" type="inkWord" rotatedBoundingBox="14775,473 15255,462 15269,1165 14789,1175"/>
              </emma:interpretation>
              <emma:one-of disjunction-type="recognition" id="oneOf6">
                <emma:interpretation id="interp30" emma:lang="en-US" emma:confidence="0.5">
                  <emma:literal>X</emma:literal>
                </emma:interpretation>
                <emma:interpretation id="interp31" emma:lang="en-US" emma:confidence="0">
                  <emma:literal>x</emma:literal>
                </emma:interpretation>
                <emma:interpretation id="interp32" emma:lang="en-US" emma:confidence="0">
                  <emma:literal>+</emma:literal>
                </emma:interpretation>
                <emma:interpretation id="interp33" emma:lang="en-US" emma:confidence="0">
                  <emma:literal>*</emma:literal>
                </emma:interpretation>
                <emma:interpretation id="interp34" emma:lang="en-US" emma:confidence="0">
                  <emma:literal>J</emma:literal>
                </emma:interpretation>
              </emma:one-of>
            </emma:emma>
          </inkml:annotationXML>
          <inkml:trace contextRef="#ctx0" brushRef="#br0" timeOffset="15853.7834">10747 213 242,'7'-23'426,"-7"6"62,0 4 64,0-1-39,8 10-48,-8 0-36,8 8-3,0 0 19,8 10 5,-1 3-30,1 1-45,7 8-60,1 0-72,-2 5-79,2 0-64,8 4-42,-9-4-25,9 4-20,-9-4-22,0-5-66,9 5-126,-9-9-144,-8 5-196,9-10-189,-8 5-160,-1-9-29,-6 0 74,-2 1 118,9-1 181</inkml:trace>
          <inkml:trace contextRef="#ctx0" brushRef="#br0" timeOffset="15620.8954">11223 28 282,'0'-5'481,"0"1"117,0 8 105,0 5 35,-7 0 0,-1 8-54,-8 10-80,0 4-88,1-1-104,-9 10-123,1 0-99,-1 4-69,1 0-44,7 0-30,-7-5-19,0 5-12,-1-5-12,8-3-20,-8-1-37,10-4-85,-10-5-133,8 1-153,1-6-191,-1 2-167,0-6-132,1-4-7,-1 1 82,1-10 130,6 0 180</inkml:trace>
        </inkml:traceGroup>
      </inkml:traceGroup>
    </inkml:traceGroup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2:38.01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479766B-363B-4A4B-BA4A-A73C948B5BC7}" emma:medium="tactile" emma:mode="ink">
          <msink:context xmlns:msink="http://schemas.microsoft.com/ink/2010/main" type="inkDrawing"/>
        </emma:interpretation>
      </emma:emma>
    </inkml:annotationXML>
    <inkml:trace contextRef="#ctx0" brushRef="#br0">170 31 83,'-24'9'195,"1"-5"3,-1 5-2,2-5 0,-2 4-2,8-3-12,-7 0-25,15-1-25,1-4-33,7 5-30,0-10-27,15 5-20,1-4-9,7-1-7,8-4-6,0 1-3,0-1-2,0-4-1,2 8 0,-10-4 2,-1 5 4,-5-1 6,-1 1 5,-9 0 4,-7 4 3,0 4 6,-7 0 11,-9 1 14,-1 4 23,3-5 20,-3 5 13,-6 0 4,8-5-10,-1 5-15,1-5-27,6 0-24,2 1-18,-1 0-12,8-5-11,8 0-16,-1 0-11,2-5-19,6 0-14,1 1-7,-1 4-1,-6-4 10,-2 4 11,0-4 19,2 4 16,-1 0 11,-8 0 8,0 0 6,0 0 2,0 0 0,-8 0 3,8 4 1,0-4-2,-9 0-4,9 0-1,9 0-2,-9 0-3,8 0-2,-8 0 0,7 0-1,-7-4-1,7 4 1,2 0-3,-9 0-5,0-5-21,0 5-46,0 0-59,0 0-80,-9 0-93,2 5-45,7-5-3,-15 4 31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2:42.60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DEC28B7-4908-4387-8A55-2E3C418405C4}" emma:medium="tactile" emma:mode="ink">
          <msink:context xmlns:msink="http://schemas.microsoft.com/ink/2010/main" type="writingRegion" rotatedBoundingBox="16809,3600 21642,3569 21658,5966 16825,5997"/>
        </emma:interpretation>
      </emma:emma>
    </inkml:annotationXML>
    <inkml:traceGroup>
      <inkml:annotationXML>
        <emma:emma xmlns:emma="http://www.w3.org/2003/04/emma" version="1.0">
          <emma:interpretation id="{01594496-9DC1-4A89-9812-0E46DC5EC938}" emma:medium="tactile" emma:mode="ink">
            <msink:context xmlns:msink="http://schemas.microsoft.com/ink/2010/main" type="paragraph" rotatedBoundingBox="16809,3600 21642,3569 21658,5966 16825,59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E15F39-BC61-4061-AEEF-FA9EC276460D}" emma:medium="tactile" emma:mode="ink">
              <msink:context xmlns:msink="http://schemas.microsoft.com/ink/2010/main" type="line" rotatedBoundingBox="16809,3600 21642,3569 21658,5966 16825,5997"/>
            </emma:interpretation>
          </emma:emma>
        </inkml:annotationXML>
        <inkml:traceGroup>
          <inkml:annotationXML>
            <emma:emma xmlns:emma="http://www.w3.org/2003/04/emma" version="1.0">
              <emma:interpretation id="{D874C48A-F372-4716-B7CA-6A884114CEBC}" emma:medium="tactile" emma:mode="ink">
                <msink:context xmlns:msink="http://schemas.microsoft.com/ink/2010/main" type="inkWord" rotatedBoundingBox="16671,5805 16995,3707 18083,3875 17759,5973"/>
              </emma:interpretation>
              <emma:one-of disjunction-type="recognition" id="oneOf0">
                <emma:interpretation id="interp0" emma:lang="en-US" emma:confidence="0.5">
                  <emma:literal>X,'</emma:literal>
                </emma:interpretation>
                <emma:interpretation id="interp1" emma:lang="en-US" emma:confidence="0">
                  <emma:literal>x;</emma:literal>
                </emma:interpretation>
                <emma:interpretation id="interp2" emma:lang="en-US" emma:confidence="0">
                  <emma:literal>*X,</emma:literal>
                </emma:interpretation>
                <emma:interpretation id="interp3" emma:lang="en-US" emma:confidence="0">
                  <emma:literal>x''</emma:literal>
                </emma:interpretation>
                <emma:interpretation id="interp4" emma:lang="en-US" emma:confidence="0">
                  <emma:literal>*X,'</emma:literal>
                </emma:interpretation>
              </emma:one-of>
            </emma:emma>
          </inkml:annotationXML>
          <inkml:trace contextRef="#ctx0" brushRef="#br0">1946 386 322,'0'18'453,"-7"8"79,-2 5 37,1-1-58,1 10-77,-2-5-98,2 5-85,7 0-76,-8-5-62,8-1-47,0 2-38,8-5-68,-8-5-133,7 1-169,-7-6-172,9 6-93,-9-10-44,0-3 28,7 3 110</inkml:trace>
          <inkml:trace contextRef="#ctx0" brushRef="#br0" timeOffset="934.0571">1610-871 25,'-8'-18'303,"8"-4"76,0 5 76,0-1-6,8-4-10,-8 5-21,7-1-28,1-4-38,0 4-34,7 1-21,-6-5-23,6 4-19,-6 5-17,5-5-14,3 5-22,-3 0-32,10 0-24,-8-1-27,0 6-21,7-1-19,-7 0-16,0 1-12,-1 3-11,1 5-5,-1 0-2,-7 5-3,7 3 2,-6 5-4,-2 9-5,-7 0-4,0 9-6,0 4-3,-7 5-4,-2 4 1,2 0-3,-9 0-1,8 0 1,-7-5-1,-1 5-1,0-4 0,1-5-2,-1-4 1,1 0-1,7-5-1,0-4 1,1 0 1,-2-9 1,2 5-1,-1-10 1,8 1 1,0 0-3,-9-4-1,9-1-1,9 0 0,-9-4 1,15 5-1,-6-5 2,6 0 0,1 0 0,7 0-1,1 0 1,-1 0-1,8 0 0,0 0-8,0 0-50,9 0-113,-9 0-131,0 4-188,0-4-192,0 4-178,1 1-46,-1-1 60,-7 5 102,-9 4 174,1 5 184</inkml:trace>
          <inkml:trace contextRef="#ctx0" brushRef="#br0" timeOffset="-455.7808">1508-313 179,'8'-22'449,"0"0"97,0 0 81,-1 4-10,-7 1-35,8 4-61,-8-1-60,0 6-52,0-1-47,0 5-48,0-1-61,0 5-56,-8 9-49,8 4-38,-15 5-24,7 8-20,0 5-12,-8 4-9,1 0-9,6 5-7,-5-1-6,-3 5-5,3 0-7,-3-4-3,1 4-3,1 0-2,-1-4-2,1 3-4,-1-8-1,-7 5-3,15-5-7,-8-4-29,1-1-86,-1 2-113,0-6-126,1-4-163,8 0-164,-9 0-141,8-9-17,-1 5 60,2-5 98,-9-4 150,8-5 164</inkml:trace>
          <inkml:trace contextRef="#ctx0" brushRef="#br0" timeOffset="-205.4502">1078-115 262,'0'-18'305,"0"5"31,0 0-2,0 4 11,8 5 4,0-1 5,15 10 12,-8 3 7,9 1-33,-1 9-51,1-1-53,7 6-46,1-2-49,-1 2-36,0 2-36,0 7-30,9-6-18,-9 0-32,0 1-50,0-5-91,-7 0-129,7 0-140,-8-5-137,1 1-102,-1-5-18,1 5 54,-8-9 107,-1 4 131</inkml:trace>
        </inkml:traceGroup>
        <inkml:traceGroup>
          <inkml:annotationXML>
            <emma:emma xmlns:emma="http://www.w3.org/2003/04/emma" version="1.0">
              <emma:interpretation id="{82372941-D077-4551-9706-756BCA7085BD}" emma:medium="tactile" emma:mode="ink">
                <msink:context xmlns:msink="http://schemas.microsoft.com/ink/2010/main" type="inkWord" rotatedBoundingBox="18614,3589 21642,3569 21658,5966 18629,5985"/>
              </emma:interpretation>
              <emma:one-of disjunction-type="recognition" id="oneOf1">
                <emma:interpretation id="interp5" emma:lang="en-US" emma:confidence="0.5">
                  <emma:literal>*xix?</emma:literal>
                </emma:interpretation>
                <emma:interpretation id="interp6" emma:lang="en-US" emma:confidence="0">
                  <emma:literal>*exit?</emma:literal>
                </emma:interpretation>
                <emma:interpretation id="interp7" emma:lang="en-US" emma:confidence="0">
                  <emma:literal>#xix?</emma:literal>
                </emma:interpretation>
                <emma:interpretation id="interp8" emma:lang="en-US" emma:confidence="0">
                  <emma:literal>*Exit?</emma:literal>
                </emma:interpretation>
                <emma:interpretation id="interp9" emma:lang="en-US" emma:confidence="0">
                  <emma:literal>*Xix?</emma:literal>
                </emma:interpretation>
              </emma:one-of>
            </emma:emma>
          </inkml:annotationXML>
          <inkml:trace contextRef="#ctx0" brushRef="#br0" timeOffset="6092.8617">2884 96 77,'0'0'287,"7"0"68,2 0 46,-2-4 28,9 4 19,7 0 9,0-5 14,9 1 5,-1-5-6,8 0-23,1 5-40,7-5-46,-9 0-63,9 1-64,-8 3-74,8 0-59,-7 1-42,-2 0-26,-7-1-15,1 5-11,-1 0-6,-7 0-12,-9 0-39,8 0-83,-14 0-110,6 5-137,-8-5-185,2 0-171,-9 4-114,0-4 2,0 4 67,0-4 115,0 5 174</inkml:trace>
          <inkml:trace contextRef="#ctx0" brushRef="#br0" timeOffset="6304.2962">3392-286 73,'-9'-18'340,"2"0"60,0 10 57,7 3-3,-9 5-2,1 9-17,1 4 4,-2 14 21,9 7 13,-7 6-28,7 4-52,0 9-62,0-5-74,0 5-80,7-4-68,-7 3-58,9-3-77,-9-1-136,7-4-166,-7 0-219,0-5-216,0 5-124,-7-4-21,7-1 85,-9 1 137,2 4 205</inkml:trace>
          <inkml:trace contextRef="#ctx0" brushRef="#br0" timeOffset="13199.0713">3814-238 50,'7'-22'262,"-7"9"61,8-5 70,0 9 25,0 5 16,8 4 17,-9 0 25,10 9 10,5 0-24,-6 4-49,8 4-45,-1 1-37,1 8-48,-1-4-57,8 4-56,-7 5-46,-1-4-36,-8-1-33,9 1-23,-1-6-15,-7 2-13,8-2-22,-9 2-85,1-6-117,-8 0-146,8-3-191,-1-1-174,1 0-132,0-4 4,-1 0 74,-8 0 125,9-1 178</inkml:trace>
          <inkml:trace contextRef="#ctx0" brushRef="#br0" timeOffset="12910.8425">4299-467 152,'0'-4'289,"-9"4"28,9-4-6,0 8-48,-7 0-40,-1 1-23,0 3-8,0 10 3,-8-5 1,9 9-12,-8 5-15,-1-1-18,-8 9-27,0 0-22,1 5-23,-1 0-18,1 3-18,-1 1-16,2 5-7,-10-5-9,8-1-10,2 1-10,-2 0-35,1-4-76,-1-5-101,8 1-108,-8-6-113,9 1-79,-1-9-10,9 0 53,-1-5 87</inkml:trace>
          <inkml:trace contextRef="#ctx0" brushRef="#br0" timeOffset="13410.014">4572 188 392,'7'5'561,"-7"7"101,0 2 89,0 8-33,0 0-68,0 8-100,0 2-95,0 7-82,0 1-81,0-1-86,0 5-76,0 0-65,0 0-63,0 0-139,0 0-178,0-4-248,0 4-231,0-5-116,-7 1-35,-1-1 87,0 1 149,-7 3 234</inkml:trace>
          <inkml:trace contextRef="#ctx0" brushRef="#br0" timeOffset="16333.8008">3548-515 47,'8'-9'219,"-1"-4"36,9 4-12,-1-4-11,1 4-7,1-4 3,-3 4 2,10 0-2,0 1-6,-1 3-12,-7-4-16,7 5-20,-7 4-18,0-5-14,-9 10-17,1-1-8,0 5-6,-8 0-5,-8 8-3,0 1-5,-8 8-2,1 1 5,-8-1 10,-1 5 20,1 0 14,-1-5 8,0 5-7,10-5-11,-3 5-26,1-9-30,9 4-29,-1-3-16,1-2-6,7 2-1,0-6 3,0 5 1,7-4 2,1-1 1,8-4-6,-9 5-8,10-5-5,-3 0-6,3 5-3,-10-5-1,9 0 4,-1 5 14,-6-1 18,-2-4 24,1 10 19,-8-6 15,0 5 6,0 0-5,-8 5-12,1-2-18,-9 7-18,-1-1-14,3-1-12,-10 1-8,8 4-7,-8 0-6,9 0-12,-8 1-31,-1-1-133,1-5-188,-1 5-262,1-3-213,-1-2-110,0 1-29,2 0 97,-10-5 173,1 1 250</inkml:trace>
          <inkml:trace contextRef="#ctx0" brushRef="#br0" timeOffset="17436.3744">5251-511 312,'0'-4'439,"9"4"96,-9 4 33,0 9-8,-9 5-5,2 4-17,-9 4-36,1 5-45,-9 9-56,1-1-60,-1 5-80,1 5-77,-8-1-69,7 5-50,-7-5-27,7 0-20,-7 5-18,8-5-20,-8 1-96,7-1-124,-7-4-177,8 0-191,-1-5-191,1 1-102,-1-4 32,0-1 89,1-5 159,8 1 184</inkml:trace>
          <inkml:trace contextRef="#ctx0" brushRef="#br0" timeOffset="17670.7648">4775-313 288,'7'-17'383,"2"3"93,6 10 16,1 8-16,-1 5-11,9 4-20,-1 5-46,1 4-57,-1 4-67,1 5-53,7 0-51,-8 4-52,1-4-52,0 4-72,-1-4-98,1-1-153,-9 1-191,8-5-191,-7 1-96,-1-1-17,1-4 49,-1 5 130,-6-5 174</inkml:trace>
          <inkml:trace contextRef="#ctx0" brushRef="#br0" timeOffset="18687.5518">5447-1267 171,'-7'-4'375,"7"-1"77,-9-4 76,9 5-34,0-5-46,0 1-39,9-6-17,-2 1-18,1 4-22,-1-8-13,9 8-9,0-4-17,-1 0-36,1-1-43,-1 5-45,1 1-48,8-1-43,-8 5-29,6-5-22,2 5-14,0-1-8,-8 5-6,7 0-2,-8 5 3,1 3 3,0 1 6,-8 4 4,-8 9 1,0 4 1,-8 1-7,-8 8-2,-7 5-8,-1-1-4,1 5-3,-8 0-5,0 4-1,0 1-2,-2-5-2,2 0 0,0-5 1,0 1-1,15-5 0,-7 0-1,8-8 0,-1-5 1,1 0-1,6-5 2,2-3 1,7-1 2,0-5 2,0-3 0,7 3 0,9-8 2,-1 5 0,1-5-1,0 4-1,8-4-2,7 0-1,-8 5-3,8-5-7,-7 4-21,7 1-55,-7-1-142,-1 0-211,-8 5-253,1 0-212,-8 4-95,0 5-9,-8-1 112,-8 10 191,0-1 244</inkml:trace>
          <inkml:trace contextRef="#ctx0" brushRef="#br0" timeOffset="17993.9024">5518 364 318,'7'-9'409,"8"0"81,1-4 28,1 5-29,-3-1-51,3-5-48,6 5-45,-8 1-49,9-1-41,-1 5-37,-7 0-14,-1 4-10,1 4-5,-8 0-6,8 5-5,-16 4-9,7 0-16,-7 9-17,0 0-23,-7 0-20,-1 5-19,0-1-12,0 5-11,1-5-4,-2 5-5,9-4-4,-7 3-3,-1-8-5,8 4-6,0-3-6,0-6-6,8 1-2,-1-5-4,2 0-7,-2-5-29,1-3-95,8-5-151,7 0-227,-8-9-242,9-8-168,-1-1-64,1-8 45,0-1 127,-1-8 212</inkml:trace>
        </inkml:traceGroup>
      </inkml:traceGroup>
    </inkml:traceGroup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2:29.80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9994896-1B9D-41A5-AA1F-66958494E53A}" emma:medium="tactile" emma:mode="ink">
          <msink:context xmlns:msink="http://schemas.microsoft.com/ink/2010/main" type="inkDrawing" rotatedBoundingBox="13636,4652 13724,6905 13442,6917 13353,4663" semanticType="verticalRange" shapeName="Other">
            <msink:sourceLink direction="with" ref="{75BDB10C-4FAF-4379-AC1B-F9D1B6794E3F}"/>
            <msink:sourceLink direction="with" ref="{1248F6B0-64F9-4FCE-9C2C-71CE12EB183D}"/>
          </msink:context>
        </emma:interpretation>
      </emma:emma>
    </inkml:annotationXML>
    <inkml:trace contextRef="#ctx0" brushRef="#br0">102-2 327,'-9'0'431,"-6"4"84,-8 9 12,7 1-36,1 3-62,7 1-74,-7 0-66,15 3-62,0-3-41,7 0-22,9 3-13,-1-3-15,8 4-16,0 0-5,1 0 3,7 0 13,-7 4 21,-2 1 27,-7 4 21,1-1 5,-8 6-15,-8-1-28,0 0-31,-15 4-32,-1 5-25,1-4-17,-8 4-8,0 0-8,-1-4-9,0-1-9,8-4-7,2 0-4,-2-4-7,16-5-1,0 1 1,0-1-3,16 0-1,-9-3 0,9-2-1,-1 2-1,1-6-1,-1 5 2,8 0 0,-6 0 0,-10 0 0,8 0 0,-7 5 1,-1-6 1,2 6 2,-9-1 3,0 0 3,0 1 7,0-1 4,-9 1 4,9-1 1,-7 5 1,7-5-3,0 0-4,0 6-2,0-7-5,7 6 0,-7 1 3,9-2 0,-2 5 4,1-4 6,-8 4 4,8 0 2,-8 0 0,0 1-2,-8-1-4,0 0-5,1 0-7,-2 0-4,-6 1-11,8-6-18,-8 1-47,-2-5-121,-6 5-202,8-9-316,-1 4-234,1-8-112,-1 0-21,1-5 83,0-4 184,-1 0 306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2:33.26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B889921-5A05-4318-99D2-AC7936AA5E21}" emma:medium="tactile" emma:mode="ink">
          <msink:context xmlns:msink="http://schemas.microsoft.com/ink/2010/main" type="writingRegion" rotatedBoundingBox="16427,4369 16218,7079 14051,6913 14260,4202"/>
        </emma:interpretation>
      </emma:emma>
    </inkml:annotationXML>
    <inkml:traceGroup>
      <inkml:annotationXML>
        <emma:emma xmlns:emma="http://www.w3.org/2003/04/emma" version="1.0">
          <emma:interpretation id="{CE3BBBD7-D982-4B23-81FB-74F989887C8D}" emma:medium="tactile" emma:mode="ink">
            <msink:context xmlns:msink="http://schemas.microsoft.com/ink/2010/main" type="paragraph" rotatedBoundingBox="16482,5146 15798,7136 15137,6909 15821,49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4DD7E7A-961E-40B6-9104-AEBB22081F19}" emma:medium="tactile" emma:mode="ink">
              <msink:context xmlns:msink="http://schemas.microsoft.com/ink/2010/main" type="inkBullet" rotatedBoundingBox="16482,5146 16241,5849 15580,5622 15821,4919"/>
            </emma:interpretation>
            <emma:one-of disjunction-type="recognition" id="oneOf0">
              <emma:interpretation id="interp0" emma:lang="en-US" emma:confidence="1">
                <emma:literal>T</emma:literal>
              </emma:interpretation>
              <emma:interpretation id="interp1" emma:lang="en-US" emma:confidence="0">
                <emma:literal>.</emma:literal>
              </emma:interpretation>
              <emma:interpretation id="interp2" emma:lang="en-US" emma:confidence="0">
                <emma:literal>I</emma:literal>
              </emma:interpretation>
              <emma:interpretation id="interp3" emma:lang="en-US" emma:confidence="0">
                <emma:literal>:</emma:literal>
              </emma:interpretation>
              <emma:interpretation id="interp4" emma:lang="en-US" emma:confidence="0">
                <emma:literal>,</emma:literal>
              </emma:interpretation>
            </emma:one-of>
          </emma:emma>
        </inkml:annotationXML>
        <inkml:trace contextRef="#ctx0" brushRef="#br0">7 136 305,'0'0'538,"-7"-5"117,14 5 114,-7-4 31,17-1-48,-10 5-101,9-9-106,8 5-99,-2 0-99,2-9-129,8 4-88,-1 0-57,7-4-39,-7 0-42,2 0-90,-2 3-139,-8 2-187,1-1-234,-9 5-214,1-1-91,-16 10 17,0-1 100,-8 9 166,-8 5 226</inkml:trace>
        <inkml:trace contextRef="#ctx0" brushRef="#br0" timeOffset="157.0894">102 623 99,'7'27'363,"9"-6"78,-1-2 74,1-6-15,8-5-59,-1 1-77,8-9-70,8-9-73,-7 1-87,7-5-128,8-6-170,-9-2-175,2-1-156,-9 0-82,0 0-27,0 4 43,1 5 118</inkml:trace>
      </inkml:traceGroup>
      <inkml:traceGroup>
        <inkml:annotationXML>
          <emma:emma xmlns:emma="http://www.w3.org/2003/04/emma" version="1.0">
            <emma:interpretation id="{D248953A-C875-4A35-B029-427F97783377}" emma:medium="tactile" emma:mode="ink">
              <msink:context xmlns:msink="http://schemas.microsoft.com/ink/2010/main" type="line" rotatedBoundingBox="15837,6545 15651,7085 15153,6914 15339,6374"/>
            </emma:interpretation>
          </emma:emma>
        </inkml:annotationXML>
        <inkml:traceGroup>
          <inkml:annotationXML>
            <emma:emma xmlns:emma="http://www.w3.org/2003/04/emma" version="1.0">
              <emma:interpretation id="{B3EB9E42-9AEE-41BB-BB71-EE020327A41E}" emma:medium="tactile" emma:mode="ink">
                <msink:context xmlns:msink="http://schemas.microsoft.com/ink/2010/main" type="inkWord" rotatedBoundingBox="15671,6451 15725,6998 15305,7040 15251,6493"/>
              </emma:interpretation>
              <emma:one-of disjunction-type="recognition" id="oneOf1">
                <emma:interpretation id="interp5" emma:lang="en-US" emma:confidence="0.5">
                  <emma:literal>.</emma:literal>
                </emma:interpretation>
                <emma:interpretation id="interp6" emma:lang="en-US" emma:confidence="0">
                  <emma:literal>N</emma:literal>
                </emma:interpretation>
                <emma:interpretation id="interp7" emma:lang="en-US" emma:confidence="0">
                  <emma:literal>:</emma:literal>
                </emma:interpretation>
                <emma:interpretation id="interp8" emma:lang="en-US" emma:confidence="0">
                  <emma:literal>°</emma:literal>
                </emma:interpretation>
                <emma:interpretation id="interp9" emma:lang="en-US" emma:confidence="0">
                  <emma:literal>@</emma:literal>
                </emma:interpretation>
              </emma:one-of>
            </emma:emma>
          </inkml:annotationXML>
          <inkml:trace contextRef="#ctx0" brushRef="#br0" timeOffset="-470.7386">-478 1573 278,'9'0'479,"-9"-4"82,0 4 57,0-5-63,8 1-94,-1-1-77,2 1-37,6-5-12,8-4-3,1 0 8,7-1-4,8-3-29,-8 4-54,0-1-52,0 1-41,-7 9-33,0 0-15,-8 0-8,-1 8-2,-7 4-1,-8 5 4,-8 6-2,0 6-2,-8 2-1,-6 4 1,-2 4 0,1 0-6,6 5-7,-6 0-12,-1-6-13,9 6-17,-1-9-13,9 4-13,7-4-10,0-1-10,0-3-20,7-5-34,9-9-51,8 1-66,-9-6-126,8-8-174,8-4-237,2-10-224,-2 1-111,0-4-20,7-6 82,-6-3 156,-1 0 240</inkml:trace>
        </inkml:traceGroup>
      </inkml:traceGroup>
    </inkml:traceGroup>
    <inkml:traceGroup>
      <inkml:annotationXML>
        <emma:emma xmlns:emma="http://www.w3.org/2003/04/emma" version="1.0">
          <emma:interpretation id="{053811CB-5303-4318-9504-20F8DBD96D24}" emma:medium="tactile" emma:mode="ink">
            <msink:context xmlns:msink="http://schemas.microsoft.com/ink/2010/main" type="paragraph" rotatedBoundingBox="15585,4304 15383,6937 14057,6835 14260,42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CF551D-9630-40F8-B180-E81AA7A6F854}" emma:medium="tactile" emma:mode="ink">
              <msink:context xmlns:msink="http://schemas.microsoft.com/ink/2010/main" type="inkBullet" rotatedBoundingBox="15585,4304 15458,5953 14133,5851 14260,4202"/>
            </emma:interpretation>
            <emma:one-of disjunction-type="recognition" id="oneOf2">
              <emma:interpretation id="interp10" emma:lang="en-US" emma:confidence="0">
                <emma:literal>tad</emma:literal>
              </emma:interpretation>
              <emma:interpretation id="interp11" emma:lang="en-US" emma:confidence="0">
                <emma:literal>tod</emma:literal>
              </emma:interpretation>
              <emma:interpretation id="interp12" emma:lang="en-US" emma:confidence="0">
                <emma:literal>td</emma:literal>
              </emma:interpretation>
              <emma:interpretation id="interp13" emma:lang="en-US" emma:confidence="0">
                <emma:literal>40</emma:literal>
              </emma:interpretation>
              <emma:interpretation id="interp14" emma:lang="en-US" emma:confidence="0">
                <emma:literal>400</emma:literal>
              </emma:interpretation>
            </emma:one-of>
          </emma:emma>
        </inkml:annotationXML>
        <inkml:trace contextRef="#ctx0" brushRef="#br0" timeOffset="-2001.2029">-485-722 161,'-7'-13'299,"-1"4"67,-8 5 31,-8 0 12,-7 8 10,0 9 10,-1 0 10,-6 5-1,7 4-11,-1 9-17,0-1-16,9 5-31,-1 5-39,9 4-43,8 0-55,7 4-59,0 1-51,0 3-32,7-3-24,1 3-23,8-3-12,-1-1-10,1-4-5,0 0-8,-1-4-9,1-1-26,-8-3-79,-1-10-128,2 0-166,-2-4-212,9 0-204,-16-9-112,8 1 5,-1-10 90,1-4 145,0-9 202</inkml:trace>
        <inkml:trace contextRef="#ctx0" brushRef="#br0" timeOffset="-2314.3654">-1118 205 196,'0'0'269,"8"-4"42,-1 0-7,-7 4 3,9-4 6,-9-5 9,0 5-6,0-5-16,0-1-33,-9 2-36,9-5-34,-15 4-26,7 0-13,-7 0-9,-1 5 3,-8-5 13,1 9 17,-1 0 17,-7 5 9,0 8 3,0 0-1,0 9-13,-1 5-25,1 8-26,0-1-29,7 10-24,1 0-26,8 1-22,-1-1-15,8 0-9,8-5-3,0 1-3,15-5 1,1-9-2,8 1-1,-1-10-5,8-8-6,8-5-2,1-8-1,-2-9-2,-6-5 0,7-4 2,-8-13 0,1 0 1,-9-9-2,-8 0 0,-7-9 3,-8-4-1,-8 0 0,1-9 2,-17 0 1,1 5-1,-1-6-2,-7 6 2,0 4 1,-1 0-1,1 9-2,0 4 0,0 4 0,7 5-10,1 4-45,-1 5-109,9 3-135,-1 2-192,9 7-188,7-3-169,0 8-64,7 0 51,1 5 103,8 0 176,-1-1 181</inkml:trace>
        <inkml:trace contextRef="#ctx0" brushRef="#br0" timeOffset="-1824.6733">-407-286 391,'-7'-5'555,"-17"1"104,-7 8 106,-9 9-15,-7 0-62,-7 5-100,-1 4-99,-7 0-89,8 0-98,-1 0-105,-1-4-91,10 3-69,-1-3-122,8-5-145,15 0-218,2 1-217,-2-5-189,15 4-84,9-1 38,0 2 102,9-1 197,6 5 205</inkml:trace>
        <inkml:trace contextRef="#ctx0" brushRef="#br0" timeOffset="-1191.8526">-1540 764 114,'-15'4'276,"7"6"59,8-6 41,0 5 14,0-1 6,15 1 14,1 0 20,15 0 2,8 0-22,8-5-30,7-4-28,17 0-28,7-9-25,8-4-37,8-1-41,0-7-46,-8-2-46,8-2-39,-16-2-36,8 1-23,-15-1-16,-9 5-11,-8 0-25,-7 0-58,-8 4-99,-7 6-121,-8-1-167,-10 3-173,-14 1-136,0 9-68,0 0 36,-14 5 85,-10 4 150,8 0 167</inkml:trace>
      </inkml:traceGroup>
      <inkml:traceGroup>
        <inkml:annotationXML>
          <emma:emma xmlns:emma="http://www.w3.org/2003/04/emma" version="1.0">
            <emma:interpretation id="{8DA1563F-C3FB-4436-8D84-544F20C9FA2E}" emma:medium="tactile" emma:mode="ink">
              <msink:context xmlns:msink="http://schemas.microsoft.com/ink/2010/main" type="line" rotatedBoundingBox="15147,5962 15074,6913 14434,6864 14507,5913"/>
            </emma:interpretation>
          </emma:emma>
        </inkml:annotationXML>
        <inkml:traceGroup>
          <inkml:annotationXML>
            <emma:emma xmlns:emma="http://www.w3.org/2003/04/emma" version="1.0">
              <emma:interpretation id="{88EF8AA5-B4B5-4050-B649-EA2F18835B80}" emma:medium="tactile" emma:mode="ink">
                <msink:context xmlns:msink="http://schemas.microsoft.com/ink/2010/main" type="inkWord" rotatedBoundingBox="15147,5962 15074,6913 14434,6864 14507,5913"/>
              </emma:interpretation>
              <emma:one-of disjunction-type="recognition" id="oneOf3">
                <emma:interpretation id="interp15" emma:lang="en-US" emma:confidence="0.5">
                  <emma:literal>x</emma:literal>
                </emma:interpretation>
                <emma:interpretation id="interp16" emma:lang="en-US" emma:confidence="0">
                  <emma:literal>X</emma:literal>
                </emma:interpretation>
                <emma:interpretation id="interp17" emma:lang="en-US" emma:confidence="0">
                  <emma:literal>I</emma:literal>
                </emma:interpretation>
                <emma:interpretation id="interp18" emma:lang="en-US" emma:confidence="0">
                  <emma:literal>+</emma:literal>
                </emma:interpretation>
                <emma:interpretation id="interp19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-946.9866">-712 927 155,'9'0'475,"-9"8"102,0 1 89,-9 9 30,2 4-19,-9 5-57,-7 3-74,0 5-62,-10 9-62,2 0-77,0 4-90,-7 5-87,-2 0-57,9 4-39,-8-4-27,0 0-21,8-1-15,-1 1-27,9-9-53,-9 0-123,9-4-145,-1-5-220,9-9-211,-1 1-149,1-10-39,7-4 72,-7-8 121,6-5 206</inkml:trace>
          <inkml:trace contextRef="#ctx0" brushRef="#br0" timeOffset="-761.9623">-1204 1269 119,'8'-17'442,"7"4"124,1 4 136,0 9 72,-1 4 9,1 6-53,8 2-104,0 6-101,-2 4-123,10 0-146,-1 0-104,0 4-66,0 1-54,0-6-88,1 2-148,-1-2-190,0 2-231,0-6-223,1 1-112,-9-1 0,9-8 100,-9 4 164,-7-4 218</inkml:trace>
        </inkml:traceGroup>
      </inkml:traceGroup>
    </inkml:traceGroup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3:04.09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4DB0C11-601B-4ACA-A12E-BBACC9C32CC9}" emma:medium="tactile" emma:mode="ink">
          <msink:context xmlns:msink="http://schemas.microsoft.com/ink/2010/main" type="inkDrawing" rotatedBoundingBox="4362,7834 22964,6051 22997,6392 4395,8175" shapeName="Other">
            <msink:destinationLink direction="to" ref="{C7102798-9B6B-400F-8A93-8A93A1D03080}"/>
            <msink:destinationLink direction="from" ref="{C7102798-9B6B-400F-8A93-8A93A1D03080}"/>
          </msink:context>
        </emma:interpretation>
      </emma:emma>
    </inkml:annotationXML>
    <inkml:trace contextRef="#ctx0" brushRef="#br0">-11 1780 115,'-7'-4'390,"7"4"55,0 0 33,0-5-38,0 5-73,7 0-76,0 5-54,2-5-14,6 4 5,9 0 16,7 1 15,0-1 14,1 0 14,14 5 2,1-5-3,7 1-23,2-1-35,6 1-37,9-1-39,-2 1-30,2-5-29,7 0-21,8 0-12,-8-9-14,16 4-10,-8-4-10,16 1-3,-8-1-7,8-4-3,7-1-3,0 6 0,0-10-5,9 10-4,-2-6 0,2 1-1,0 4-1,-9 1 0,0-1 1,0 4 1,-7-4 0,0 5 0,0-5 1,-8 5-2,6-5 3,2 0-2,0 0 2,-1 1-2,9-1-1,-9-4-1,10 4 1,-2-4-1,0 0-2,0-1 0,0 1 2,-7-4 1,8 4 0,-1-5 0,-7 5 2,7-5 2,0-4-2,1 5 1,7-1-1,9-4-2,-10 0-3,17 0 1,0 0 0,1 0 1,6-5 2,0 1 1,9 0 1,7 0 1,9-5 3,14 0 5,0 0-3,17 0 5,8 0 4,-1-3 2,15 3-2,17-5-6,-1 1-2,24 5-4,0-1-1,-7 0-3,-2 5-1,9 3 5,7 2 2,2-1 6,6 4 5,-6 5 3,5-5 7,3 5 5,14-4 4,-8-1 3,8 5 6,0-4 2,0-2 0,-7 2-2,7 4-2,0-9 5,-8 5-3,8-1-5,-7 0-2,7 1-1,-8-1-1,-15 5-5,-8 0-2,-8-1-5,1 1-2,-2 4-3,-6-3-7,-1 2-7,-15 1-5,-1 1 2,-16-5-3,3 4-1,-19 0 1,-14-4 0,0 4 0,-24-4-4,-7 4-1,-24-4 2,-16 4 1,-16-4 2,-14 4 3,-24-4 1,-9 0 2,-13 0 1,-19-1 1,-6 1-1,-16 0 1,1 5-1,-9-6-1,-8 5-1,1 0-1,0 5-2,0-4-3,7 3-9,0 0-23,1 1-42,7-1-57,-8 1-96,9 0-169,-2-1-243,9 1-241,0 0-136,-7 0-39,7-1 48,0 1 142,-8-1 237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16:34.772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CE243EE-628F-453D-A279-25EDC645F528}" emma:medium="tactile" emma:mode="ink">
          <msink:context xmlns:msink="http://schemas.microsoft.com/ink/2010/main" type="writingRegion" rotatedBoundingBox="3786,1198 21754,-358 21956,1973 3988,3530"/>
        </emma:interpretation>
      </emma:emma>
    </inkml:annotationXML>
    <inkml:traceGroup>
      <inkml:annotationXML>
        <emma:emma xmlns:emma="http://www.w3.org/2003/04/emma" version="1.0">
          <emma:interpretation id="{6803F3AD-D938-409B-8B80-BBBC2622C716}" emma:medium="tactile" emma:mode="ink">
            <msink:context xmlns:msink="http://schemas.microsoft.com/ink/2010/main" type="paragraph" rotatedBoundingBox="3786,1198 21754,-358 21956,1973 3988,35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8F2BE0-F07A-4A4F-B396-FECB6C41AA37}" emma:medium="tactile" emma:mode="ink">
              <msink:context xmlns:msink="http://schemas.microsoft.com/ink/2010/main" type="line" rotatedBoundingBox="3786,1198 21754,-358 21956,1973 3988,3530"/>
            </emma:interpretation>
          </emma:emma>
        </inkml:annotationXML>
        <inkml:traceGroup>
          <inkml:annotationXML>
            <emma:emma xmlns:emma="http://www.w3.org/2003/04/emma" version="1.0">
              <emma:interpretation id="{32538562-1319-4C9F-8EA3-95B5D314CC5A}" emma:medium="tactile" emma:mode="ink">
                <msink:context xmlns:msink="http://schemas.microsoft.com/ink/2010/main" type="inkWord" rotatedBoundingBox="3786,1198 9440,708 9635,2950 3980,3440">
                  <msink:destinationLink direction="with" ref="{1FB886D5-2A4C-4D2D-830B-BCC2D00E5524}"/>
                </msink:context>
              </emma:interpretation>
              <emma:one-of disjunction-type="recognition" id="oneOf0">
                <emma:interpretation id="interp0" emma:lang="en-US" emma:confidence="0.5">
                  <emma:literal>distance</emma:literal>
                </emma:interpretation>
                <emma:interpretation id="interp1" emma:lang="en-US" emma:confidence="0">
                  <emma:literal>durance</emma:literal>
                </emma:interpretation>
                <emma:interpretation id="interp2" emma:lang="en-US" emma:confidence="0">
                  <emma:literal>distances</emma:literal>
                </emma:interpretation>
                <emma:interpretation id="interp3" emma:lang="en-US" emma:confidence="0">
                  <emma:literal>deviance</emma:literal>
                </emma:interpretation>
                <emma:interpretation id="interp4" emma:lang="en-US" emma:confidence="0">
                  <emma:literal>distancer</emma:literal>
                </emma:interpretation>
              </emma:one-of>
            </emma:emma>
          </inkml:annotationXML>
          <inkml:trace contextRef="#ctx0" brushRef="#br0">-2894-8168 250,'9'-22'321,"1"-1"61,-10 7 8,0-8 10,0 7 6,-10-5 3,1 0-2,-2 6-18,-8-7-27,-2 6-27,0 5-7,2 1-6,-11 6-19,0 5-21,0 0-25,0 12-35,0 9-45,0 14-43,1 3-35,-12 13-22,22 0-21,-11 10-12,10-5-11,10 0-10,1 0-6,9-4-8,9-2-4,1-5-7,10-6-7,-1-6-4,22-10-4,-1-6-1,-1-12-1,12-10-5,8-12-4,-9-6-5,-10-16-9,11 0-9,-23-17-7,2 0 1,-9-12 2,-12-5 2,-9 0 9,0-5 12,-9 0 12,-1-2 8,-10 8 11,-1-1 4,-7 11 4,7 0 2,0 6 1,2 5 4,-1 8 3,1 8 1,-2 2-3,12 5-2,-2 12-6,1-3-5,1 8-4,9 6 2,0 5 7,9 11 7,1 13 8,1 2 7,-2 8 5,12 12 0,-2 3-5,1 7-5,11 1-6,-12 5-5,11-1-6,0-4-2,-10 3-4,10-8-3,-1-1-6,12-7-5,-11-6-4,10-8-26,-10-8-90,0-4-115,9-14-117,-8-8-125,-1-10-106,9-7-59,-20-14 33,11 2 85,-9-11 106,-1-1 123,-10 1 119,-1-8 117,-9 8 107,10-1 101,-20 5 90,10 7 74,-9 5 52,-1 0 25,-1 11 7,11-5-24,-9 10-47,-1 1-48,10 5-26,0 6-8,0 6-20,0 5-16,10 1-9,-10 10-12,9 6-28,2 1-44,8 4-37,2 0-26,-2-5-20,2 6-14,-1-7-13,-1 2-55,2-6-108,-2-7-125,1-5-168,1 1-172,-12-12-156,10 0-62,-7-16 48,-3-3 91,1-2 153,-10-14 166</inkml:trace>
          <inkml:trace contextRef="#ctx0" brushRef="#br0" timeOffset="646.2851">-1588-8628 316,'-10'0'382,"10"-7"49,0 7 5,0-4-69,0-2-73,0 0-68,10 1-52,10-1-48,-10-5-54,11 0-104,-2 0-125,11-12-126,0 6-131,0-11-69,0 6-27,9-12 51,-8 5 91</inkml:trace>
          <inkml:trace contextRef="#ctx0" brushRef="#br0" timeOffset="520.1163">-1748-9089 274,'0'-23'381,"11"2"52,-11 9 8,10 2-29,-10 3-24,9 14-21,1-2 2,1 6 7,8 11 6,1 1-12,-10 11-33,10-1-34,-1 6-56,2 1-54,-1-1-48,-1 6-53,2-5-37,-2-1-32,-8-1-23,-1-3-87,-1-7-122,2 0-173,-1-7-191,-1 2-180,2-6-108,-11-5 18,0-7 82,-11-5 156,2 0 182</inkml:trace>
          <inkml:trace contextRef="#ctx0" brushRef="#br0" timeOffset="1034.2609">-1029-9117 229,'-10'-5'328,"10"-6"71,-11 5 21,2 0-19,-1 6-29,-10 0-36,10 0-40,-1 6-51,-8 5-54,10 5-40,-12 7-15,0 6 3,12-2 9,-1 2 0,-1 5-11,2 4-13,-1-10-23,10 7-27,0-7-31,0-6-23,0 0-16,10-5-12,-1 0-2,2-12-6,8 2-4,2-14-7,0-3-3,-2-7-3,1-5-3,-1-7-1,2 1 10,-1-5 11,-10 5 13,-1-1 10,2 2 30,-11 4 57,10 6 58,-10 5 48,0 1 33,0 6 17,0-2-5,0 14-39,0 5-47,0-2-40,0 13-26,9 0-18,-9-2-18,10 7-16,-10 0-12,11-5-12,-11 1-14,9-3-11,1-4-13,1 1-52,-1-14-114,-1 2-129,2-6-177,8-6-157,-9-12-121,10-3-47,-10-7 17,10-5 75,-10-13 150,-10 1 149,11-4 123</inkml:trace>
          <inkml:trace contextRef="#ctx0" brushRef="#br0" timeOffset="1320.4956">-770-9290 7,'0'-6'255,"10"0"62,-1 6 45,-9 12 20,12-1 10,-12 5 2,9 13-4,1-6-12,-10 10-19,11-5-12,-2 0-11,1 5-10,-10-4-19,9-6-27,-9-2-38,11-4-49,-1 1-54,-10-7-48,9-11-25,2 0-11,-1-7-6,10-9-4,-10-7-3,-1-5-1,1-11-7,10 5-4,-10-4 2,1-2 3,-1 5 3,-1 8 4,2 5-1,-1 5-3,-10 0-4,9 11-4,1 1 1,-10 5 1,11 5 1,-2 7 1,-9 5-4,10-1-4,10 1-7,-10 6-10,1 0-10,-2-2-18,10-4-73,2 1-151,-12-8-204,22-4-214,-11-6-181,20-6-121,-10-4 2,9-13 111,12-5 185,-11-6 205</inkml:trace>
          <inkml:trace contextRef="#ctx0" brushRef="#br0" timeOffset="1523.9528">298-9794 138,'20'-30'329,"-10"2"100,-1 11 67,1 5 19,-10 8-5,-10 4-16,1 4-31,-1 15-32,-10 8-41,-10 2-26,9 9-18,-8 7-26,9 6-33,-1-1-55,2 0-61,8 2-59,2-2-43,-1 1-30,10-12-23,10-1-16,-1-3-24,2-14-101,8-3-145,11-7-203,0-5-188,1-12-157,8-11-110,1-5 30,1-6 107,-2-11 184,1 0 184</inkml:trace>
          <inkml:trace contextRef="#ctx0" brushRef="#br0" timeOffset="1859.5675">606-9651 307,'11'-10'451,"-11"-1"93,10 11 51,-10-6-42,0 6-70,9 6-80,3-6-81,-3 0-80,10 5-73,-8-5-52,19-5-45,-11-1-27,11-5-21,0 0-10,10-12-3,-10 1-2,10-12-2,10 0-4,-20 1 0,10-6-2,-10-1 6,0 1-3,-11-1 0,2 1 3,-12 5 4,2-6 23,-1 8 25,-20-2 35,10 6 43,-11 0 44,-8 6 30,-1 0 5,10 3-6,-10 9-15,-11 4-21,12 12-21,-11 4-9,10 15 5,-10 7 13,0 8 20,0 10 19,11 13 8,-2 3-2,2 2-9,8 5-24,11-1-32,0-4-37,11-1-32,-2-5-26,12-6-24,8-12-22,12 2-38,17-18-55,2-5-76,21-14-129,19-13-247,9-8-338,21-14-219,9-21-82,12-2 7,-2-19 92,11-5 230,-1-6 335</inkml:trace>
          <inkml:trace contextRef="#ctx0" brushRef="#br0" timeOffset="280.2505">-2147-8758 212,'-10'-22'380,"10"1"74,-9 3 47,9 6-38,0 7-43,0 0-60,0-2-60,0 2-45,0 5-40,9 5-42,-9 2-36,10-2-25,-1 7-19,3 5-28,7-7-26,-8 7-19,8 0-11,-8-1-6,8 7-8,1-1-2,-1-4-6,11 4 0,-9-5 1,-2 5 4,2-5 1,-1 0 4,-10 1 6,10-2 3,-10 0 0,9 1-1,-8 1 2,-11-2-1,9 1 1,1 0 2,-10-1 2,0 1 2,0 6-1,-10-7-3,10 1-9,0 6-18,-9-7-38,9-4-67,0 5-112,-11-6-128,11 1-125,0-8-118,0-4-37,0 0 28,0-4 90,11-14 122</inkml:trace>
          <inkml:trace contextRef="#ctx0" brushRef="#br0" timeOffset="214724.5017">1944-9723 28,'0'23'763,"0"-1"166,0-11 86,0 5 30,0-9-90,-11 5-654,11-8-592,0 2-388,0 0-203,-9-6-93,9 0 58,-10-6 172,-10 0 284</inkml:trace>
        </inkml:traceGroup>
        <inkml:traceGroup>
          <inkml:annotationXML>
            <emma:emma xmlns:emma="http://www.w3.org/2003/04/emma" version="1.0">
              <emma:interpretation id="{6E9BA615-7C41-40E6-941E-68B1A22922E1}" emma:medium="tactile" emma:mode="ink">
                <msink:context xmlns:msink="http://schemas.microsoft.com/ink/2010/main" type="inkWord" rotatedBoundingBox="11913,1398 14472,944 14727,2379 12167,2833"/>
              </emma:interpretation>
              <emma:one-of disjunction-type="recognition" id="oneOf1">
                <emma:interpretation id="interp5" emma:lang="en-US" emma:confidence="0.5">
                  <emma:literal>fixist)</emma:literal>
                </emma:interpretation>
                <emma:interpretation id="interp6" emma:lang="en-US" emma:confidence="0">
                  <emma:literal>finest)</emma:literal>
                </emma:interpretation>
                <emma:interpretation id="interp7" emma:lang="en-US" emma:confidence="0">
                  <emma:literal>foxiest)</emma:literal>
                </emma:interpretation>
                <emma:interpretation id="interp8" emma:lang="en-US" emma:confidence="0">
                  <emma:literal>fittest)</emma:literal>
                </emma:interpretation>
                <emma:interpretation id="interp9" emma:lang="en-US" emma:confidence="0">
                  <emma:literal>fattest)</emma:literal>
                </emma:interpretation>
              </emma:one-of>
            </emma:emma>
          </inkml:annotationXML>
          <inkml:trace contextRef="#ctx0" brushRef="#br0" timeOffset="128035.5278">5157-9448 153,'9'-18'260,"1"9"41,1-15-17,-11 7-16,0-5-10,0 0-4,-11-1-1,1 1-6,1-1-11,-12 0-15,12-4-21,-21 10-17,9-5-20,2 5-16,-11 6-19,0 0-16,9-1-15,-9 7-5,11 5 3,-11 0 8,10 10 19,-10 3 33,11 9 35,-12 6 34,11 5 16,1 6 1,-2 1-21,12 0-35,-2 0-36,1 2-43,1 5-29,9-3-14,9-4-10,-9 5-1,21 5 2,-12-5-1,12 5 2,9 1-1,-11-1-3,2 1-10,9-1-6,0 1 0,0 0-4,-11-7-1,11 6-1,-10 2 0,-1-8-3,2-5-5,-11 6-8,-1-5-4,2-7-4,-11 0-2,0 2-3,0-7-7,0-6-15,0 1-25,-11-12-39,2 5-82,-1-9-129,1-2-139,-12-5-169,11 0-152,-10-5-122,-1-6-22,2-1 73,-1 1 113,1-6 170,-2 1 169</inkml:trace>
          <inkml:trace contextRef="#ctx0" brushRef="#br0" timeOffset="128326.7475">5187-9056 130,'9'-10'260,"12"-1"52,-2 5 1,-9 0 9,1 1 25,-2 0 31,1 5 24,-10 0 28,0 0 21,-10 0 15,1 5-7,-2 6-30,-8 0-42,-12 5-67,1 3-77,0 2-79,0-4-66,-9 5-45,9 1-34,-1-6-45,12-1-65,-11-4-98,10 0-105,1-2-140,8 2-169,1-12-141,1 0-79,-2-6 23,11-5 63,0-6 120,11 5 167</inkml:trace>
          <inkml:trace contextRef="#ctx0" brushRef="#br0" timeOffset="128789.5425">5816-9588 177,'9'-6'287,"-9"1"63,0 5 12,10 0 24,-10 0 22,0 0 23,0 5 31,0 6 31,0 7 19,0 4-26,-10 13-38,1-2-44,-3 11-66,3 7-76,-1 5-85,-1 5-54,-8 1-34,10 0-21,-2 0-17,11-1-14,-10 1-10,10-5-10,0-1-7,0-12-6,10 2-3,1-7-6,-2-6-4,1 1-14,10-12-40,-1 1-100,-7-6-136,7-5-189,11-8-210,-10 3-189,-1-14-69,2 3 43,9-3 107,-11-4 176,11 0 205</inkml:trace>
          <inkml:trace contextRef="#ctx0" brushRef="#br0" timeOffset="129356.5304">6074-9380 280,'0'-18'474,"0"6"102,11 3 112,-2 9 18,12 0-7,-2 5-47,11 7-68,0-2-77,-9 7-91,9 5-123,9 3-110,-9 1-68,10-3-44,-10 5-25,0 0-20,0-6-24,0 1-50,-1 0-123,-9-1-151,1-6-226,-2-4-219,1-1-156,-1-6-50,2-5 70,-11 0 125,10-5 212</inkml:trace>
          <inkml:trace contextRef="#ctx0" brushRef="#br0" timeOffset="129153.0749">6234-9599 190,'11'-12'345,"-11"7"106,9-1 60,1 12 15,-10-1 35,0 7 46,9 4 17,-9 7-47,11 5-66,-11 0-69,0 6-96,0 5-102,0 0-94,0 7-58,0-2-36,-11 1-24,11 1-15,0-8-23,0 7-33,-9-6-80,9-6-124,0 2-154,0-2-201,0-10-181,-10-1-127,10-4-5,-9-2 82,9-11 129,-11-5 191</inkml:trace>
          <inkml:trace contextRef="#ctx0" brushRef="#br0" timeOffset="129568.9627">6853-9319 361,'0'0'472,"0"6"62,0-6 63,9 0-72,2 6-95,-1-6-66,9 0-39,1 0-34,1-6-44,9 0-46,-2-3-51,3-5-48,-1-2-38,0 5-28,0 0-43,0-7-66,-10 6-98,11-4-160,-12 6-161,1-2-164,-1-6-71,-8 9 5,-1-3 67,-10 0 142</inkml:trace>
          <inkml:trace contextRef="#ctx0" brushRef="#br0" timeOffset="129780.3978">7103-9763 357,'0'-5'481,"0"5"104,0 12 75,0 6 19,0 3 17,9 7-41,-9 6-71,10 5-75,-1 1-94,2 4-117,-1-4-116,-1 4-71,2-6-46,8 3-32,-7-7-35,7-1-57,-10 1-127,2-6-148,8 1-220,2-13-209,-12 1-153,12-1-43,-2-4 72,1-7 120,1-5 206</inkml:trace>
        </inkml:traceGroup>
        <inkml:traceGroup>
          <inkml:annotationXML>
            <emma:emma xmlns:emma="http://www.w3.org/2003/04/emma" version="1.0">
              <emma:interpretation id="{EC258AF0-1632-4531-9940-5F7383FF4B29}" emma:medium="tactile" emma:mode="ink">
                <msink:context xmlns:msink="http://schemas.microsoft.com/ink/2010/main" type="inkWord" rotatedBoundingBox="15088,616 16874,461 17003,1941 15216,2096"/>
              </emma:interpretation>
            </emma:emma>
          </inkml:annotationXML>
          <inkml:trace contextRef="#ctx0" brushRef="#br0" timeOffset="130280.5712">7910-9286 157,'0'-4'297,"0"-2"70,0-5 14,0-6-8,0-5-10,0-1-24,0-6-32,-9-4-47,9-2-43,0-7-31,-11-5-10,11 3 10,-10-1 21,10 0 16,0 6 2,-9 4-11,9 8-27,0 4-36,0 1-38,0 5-26,9 7-7,1 3 6,10 7 11,1 0 10,-2 11 4,11 1-7,0-1-18,0 11-20,10-3-23,-1 2-18,12 2-12,-11-7-7,-1 7-1,12-7-4,-12 1 0,-9 0-1,10 0 1,-10-1 3,-11 1 3,2-5 5,-1 11 1,-10-7 6,-10 6 7,-10-4 7,-1 10 6,-19-6 2,11 6 5,-20 0-3,-3 1-6,-7-7-9,10 6-13,-12-6-20,2 1-49,-2-7-109,12-5-132,-1 1-202,10-7-207,0-5-177,9-5-57,12-1 52,-1-11 101,10 1 188,10-7 202</inkml:trace>
          <inkml:trace contextRef="#ctx0" brushRef="#br0" timeOffset="130705.9395">8618-9941 343,'-9'-17'481,"-1"5"81,10 2 87,0 10 11,10 0-27,-1 0-44,2 10-24,8 2-42,2 5-63,9 5-105,0 0-121,0 6-85,-2-5-52,3-1-38,-1 1-33,0-1-44,9-6-107,2 2-158,-1-7-240,0-5-248,-1-1-167,1-5-64,-10 0 48,9-5 126,-8-5 224</inkml:trace>
          <inkml:trace contextRef="#ctx0" brushRef="#br0" timeOffset="130518.4414">8718-10126 58,'30'-29'359,"-10"6"88,-1 7 88,-7 10 20,7 6-18,-8 6-4,-11 17 6,9 5-11,-9 12-38,0-2-52,-9 13-66,9-1-86,0 6-90,-11-6-77,1-5-49,10 5-35,-9-10-51,9 1-111,0-3-129,0-10-182,-12 0-204,12-5-201,0-6-83,-9-1 37,9-10 91,-10 0 161,10-2 195</inkml:trace>
          <inkml:trace contextRef="#ctx0" brushRef="#br0" timeOffset="131043.0381">9117-10621 189,'0'6'404,"20"5"120,1 1 123,7 10 28,3 6 39,10 1-11,-2 9-54,1 7-94,11 0-108,-2 7-136,-10 4-130,12-2-81,-12 10-46,-8-4-24,-1 13-23,-11 0-37,-8 6-78,-2 1-127,-18 3-164,-21 0-210,0 2-192,-10-1-112,-11 0 2,-9-5 85,-19-1 142,-2-5 198</inkml:trace>
        </inkml:traceGroup>
        <inkml:traceGroup>
          <inkml:annotationXML>
            <emma:emma xmlns:emma="http://www.w3.org/2003/04/emma" version="1.0">
              <emma:interpretation id="{3AE0E31E-566E-4EF7-B79B-416FB68352D5}" emma:medium="tactile" emma:mode="ink">
                <msink:context xmlns:msink="http://schemas.microsoft.com/ink/2010/main" type="inkWord" rotatedBoundingBox="17785,1311 18527,1117 18557,1230 17814,1425"/>
              </emma:interpretation>
              <emma:one-of disjunction-type="recognition" id="oneOf2">
                <emma:interpretation id="interp10" emma:lang="en-US" emma:confidence="0.5">
                  <emma:literal>-fly)</emma:literal>
                </emma:interpretation>
                <emma:interpretation id="interp11" emma:lang="en-US" emma:confidence="0">
                  <emma:literal>-flit)</emma:literal>
                </emma:interpretation>
                <emma:interpretation id="interp12" emma:lang="en-US" emma:confidence="0">
                  <emma:literal>-felt)</emma:literal>
                </emma:interpretation>
                <emma:interpretation id="interp13" emma:lang="en-US" emma:confidence="0">
                  <emma:literal>-flat)</emma:literal>
                </emma:interpretation>
                <emma:interpretation id="interp14" emma:lang="en-US" emma:confidence="0">
                  <emma:literal>flat)</emma:literal>
                </emma:interpretation>
              </emma:one-of>
            </emma:emma>
          </inkml:annotationXML>
          <inkml:trace contextRef="#ctx0" brushRef="#br0" timeOffset="132098.7741">10504-9813 224,'0'12'444,"11"-1"106,-2 6 94,1-7-1,10 3-5,10-8-11,1-5-49,-3 0-67,13 0-68,-1-5-93,-1-8-103,12 3-95,-2-7-61,-9 1-38,10-2-32,-10 1-50,0 0-136,-1-6-170,-9 13-254,0-7-246,0 0-124,0 1-33,-9 4 91,-2 1 147,2 5 241</inkml:trace>
        </inkml:traceGroup>
        <inkml:traceGroup>
          <inkml:annotationXML>
            <emma:emma xmlns:emma="http://www.w3.org/2003/04/emma" version="1.0">
              <emma:interpretation id="{B25D917A-6EF9-4A67-A326-F452C3C952E2}" emma:medium="tactile" emma:mode="ink">
                <msink:context xmlns:msink="http://schemas.microsoft.com/ink/2010/main" type="inkWord" rotatedBoundingBox="19068,335 21794,98 21949,1885 19223,2121"/>
              </emma:interpretation>
            </emma:emma>
          </inkml:annotationXML>
          <inkml:trace contextRef="#ctx0" brushRef="#br0" timeOffset="132567.5192">12230-10558 24,'11'-30'275,"-11"9"54,0-8 72,0 7-2,-11 0-1,1 6-5,1-2-10,-12 1-17,2 0-41,-11 5-49,9-4-41,-9 5-26,0 6-10,0-1-8,11 0 2,-11 6-1,9 6-2,-9 5 5,11 6-4,-1 1-6,-10 8-9,20 4-11,-10 8-14,10 1-23,1 6-17,9 6-12,0-1-11,9 1-11,1 5-5,10 0-2,1 6-2,-2-6 0,1 5 1,10 2 15,-11 3 13,11 1 12,10 8 3,-10-3-6,10 1-8,-10 0-22,0-1-26,0-4-23,-9 0-27,-2-7-37,1 1-52,1 0-62,-12-12-86,1-4-154,-10-3-175,0-8-216,0-7-177,0-12-82,0-16 11,0-11 116,0-5 166,0-13 234</inkml:trace>
          <inkml:trace contextRef="#ctx0" brushRef="#br0" timeOffset="132749.0339">12450-9824 21,'0'-22'415,"9"6"84,-9 9 73,-9 2 61,-12 10-82,2 2-88,-11 9-71,0 6-55,-10 1-62,-10 5-62,10 7-57,0-8-72,1 6-76,-2-6-81,12-4-104,-1 0-163,0-1-171,9-4-154,12-8-53,-1-3 7,10-7 66,0-7 146</inkml:trace>
          <inkml:trace contextRef="#ctx0" brushRef="#br0" timeOffset="133052.223">12939-10638 280,'9'-22'348,"1"11"85,-10 11 27,0 6 9,0 11 11,-10 10 25,1 6 33,-2 13 8,-8 4-36,9 18-46,-10 5-54,10 5-70,-10 6-86,10 2-88,-1-4-52,11 2-37,-9-5-24,9-5-14,9-7-14,-9-5-7,21-1-8,-1-5-4,-1-10-8,2-2-13,9-10-25,0-5-64,0-13-126,10-5-162,-10-6-216,9-15-202,10-2-134,-7-15-22,-3-2 82,1-10 139,-10-7 207</inkml:trace>
          <inkml:trace contextRef="#ctx0" brushRef="#br0" timeOffset="133431.715">13387-10256 238,'-10'-21'563,"10"8"91,-9 1 96,9 12 97,9 0-92,-9 0-134,10 12-91,1 1-57,8 3-74,11 0-102,-9 6-97,9 1-63,0-1-42,9 1-32,-8 6-23,8-6-27,-9-7-41,10 1-72,-10 0-149,0-7-162,0-3-236,0-2-218,0-10-118,-11-2-14,2-3 106,-12-7 137,1-5 225</inkml:trace>
          <inkml:trace contextRef="#ctx0" brushRef="#br0" timeOffset="133250.6923">13586-10553 245,'12'-23'518,"-12"18"96,9 5 101,-9 5 53,10 13-39,-10 8-87,0 9-82,0 5-67,-10 3-86,10 8-111,-9 0-116,9 5-74,-12 0-48,12 1-40,-9-6-44,-1-2-84,10-3-134,-20-7-149,10 0-197,10-11-174,-9-6-140,-2 1-14,1-12 81,1-5 121,-2-12 185</inkml:trace>
          <inkml:trace contextRef="#ctx0" brushRef="#br0" timeOffset="133652.642">13927-10829 142,'9'-16'390,"1"5"121,1 5 108,-2 6 30,10 11 36,2 6 8,9 11-44,0 6-80,0 5-83,0 7-113,10-3-106,0 13-79,10 0-50,-1 8-36,11-4-23,-10 2-18,0-6-26,-10 7-42,-1-3-53,-9-3-122,-9 6-159,-21-2-231,0-5-212,-9 5-164,-12-5-57,-9 7 63,-21-8 131,-7 8 214</inkml:trace>
        </inkml:traceGroup>
      </inkml:traceGroup>
    </inkml:traceGroup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3:14.87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7102798-9B6B-400F-8A93-8A93A1D03080}" emma:medium="tactile" emma:mode="ink">
          <msink:context xmlns:msink="http://schemas.microsoft.com/ink/2010/main" type="inkDrawing" rotatedBoundingBox="17748,9603 18111,7910 19208,8146 18845,9838" semanticType="callout" shapeName="Other">
            <msink:sourceLink direction="to" ref="{94DB0C11-601B-4ACA-A12E-BBACC9C32CC9}"/>
            <msink:sourceLink direction="from" ref="{94DB0C11-601B-4ACA-A12E-BBACC9C32CC9}"/>
          </msink:context>
        </emma:interpretation>
      </emma:emma>
    </inkml:annotationXML>
    <inkml:trace contextRef="#ctx0" brushRef="#br0">688 128 105,'-16'0'356,"9"0"59,-1 0 55,0 0-33,0 0-37,8 0-30,0 0 3,0 0 26,16 0 30,-8-4 17,15-1-12,1 1-37,-1-5-64,0 0-75,9 0-77,-1-4-60,0 5-43,0-6-22,1 1-10,-1 4-5,-7 1-3,-1-1 1,0 4 1,-7-4-1,-9 9 7,2 0 5,-2 0 5,1 9 1,1 5-2,-9 3-1,-9 5-8,9 4-6,-8 1-7,8 3-3,0 1 2,0 5 3,0-1 2,0 0-1,0 4 0,8-3-1,1 3-2,-2-4-8,0 5-5,1-5-4,1 5-4,-2-1-3,9-3-3,-8 3-1,-1 0-2,2-3-1,6 3-1,-8 1 0,2 4 0,-2-4-1,-7-1 1,8 0 0,0 1 0,-8-5 0,8 1 0,-8-2 1,0-3 0,0 0-1,0-5 1,0 1 0,-8-1 2,8-4-1,-16 0 2,9-4 2,-17-1 1,1 1 5,-1 0 1,-7-1 7,-9-3 2,2-1 8,-2-1 5,-6 2 3,-10-1-2,11-4-2,-11-1-5,10 1-8,-9 0-7,0-4-6,9 4-6,-2-5-9,1 0-27,0-4-45,0 4-63,9-4-95,-9 5-184,8-5-261,-8 4-260,7-4-118,2 0-24,-2 4 49,-7 1 163,16 0 253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3:17.04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B50A287-754B-4B42-9B3C-01B7B7D8CB02}" emma:medium="tactile" emma:mode="ink">
          <msink:context xmlns:msink="http://schemas.microsoft.com/ink/2010/main" type="inkDrawing"/>
        </emma:interpretation>
      </emma:emma>
    </inkml:annotationXML>
    <inkml:trace contextRef="#ctx0" brushRef="#br0">123 72 168,'-7'-4'391,"7"4"83,-9-5 66,2 5-28,7-4-43,-8 4-51,8-5-34,8 5-6,-8-4 5,16 0 1,-1 4-11,8 0-17,1-5-41,7 1-61,9 0-67,-2-1-50,9 1-32,0-5-19,0 4-16,1 1-7,-3 0-12,3 4-10,-1-5-9,0 5-10,-9 0-7,2 5-2,-2-5-2,-5 4 2,-2 5 3,-8 0 5,1 0 4,-1-1 1,-8 5-2,1 5-2,-1 0-4,-6-5-3,-2 5-4,1-1-2,-8 0-2,9-3-2,-9-1 0,0 0 1,-9 0 2,9-4-1,-8 0 0,1 0 0,-9-5 0,0 0-1,8 1-1,-15-5 0,8 0-3,-9-5 0,8 1-2,-7-5-2,-1 1 1,0-1 1,1-5 0,1 6 1,-2-10-1,0 5 1,-7 0-1,8-5-1,-1 5-1,1-5 0,-8 5-1,7 0 2,1 0 0,6 4 1,-6 0 0,8 1-2,-1 3 1,1-4-1,-1 5 1,0 4-3,1 0 2,-1 0 0,1 4 1,-1 5 1,-8 0-1,8 4 1,-6 5 1,-2-1-1,8 5 0,-8 0 0,1 4 1,-1 5 0,9 0 0,-8 0 1,-1 8 3,1-3 2,7 3 0,1 5 0,-1-4 1,8 4 3,1-5-2,-2 0-3,9 5-1,9-4-1,-2 0 0,8 0-2,9-5 0,-1 4 3,17-8-1,-9 4-1,7-4-1,2-1-2,7-3-7,0-5-11,-1-4-15,1-5-19,8 0-29,-1-5-37,-6-3-81,6-5-123,1-5-143,-8-3-176,7-1-155,-6-4-130,-1 4-2,-8-4 84,-8-4 133,0-1 183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3:17.32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A769EB6-9F0B-4C2F-BA0A-D06737F98A20}" emma:medium="tactile" emma:mode="ink">
          <msink:context xmlns:msink="http://schemas.microsoft.com/ink/2010/main" type="inkDrawing"/>
        </emma:interpretation>
      </emma:emma>
    </inkml:annotationXML>
    <inkml:trace contextRef="#ctx0" brushRef="#br0">46 114 117,'-16'-9'340,"9"0"58,-1 5 58,1-1-30,-2 1-25,9-1-19,0 5-4,9 0 11,-2 0 22,8 0 17,9 0-15,-1 0-31,1 0-43,7 0-57,9 0-75,-2 0-76,2 0-53,-2-4-35,2 4-31,-2-5-63,-5 1-115,5-4-128,-7 3-186,-7-3-189,7-2-173,1 6-56,-9-5 54,0 1 95,0-1 166,1 5 182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3:17.64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C1805ED-39D3-4D7F-A4CB-B9423AA6F865}" emma:medium="tactile" emma:mode="ink">
          <msink:context xmlns:msink="http://schemas.microsoft.com/ink/2010/main" type="inkDrawing"/>
        </emma:interpretation>
      </emma:emma>
    </inkml:annotationXML>
    <inkml:trace contextRef="#ctx0" brushRef="#br0">0 14 96,'0'-9'354,"9"4"108,-9 5 105,7 5-9,-7 8 11,8 0 25,-8 9 5,7 5-44,-7 4-62,9 3-57,-9 6-83,0 0-95,7 4-94,-7 0-62,0-5-41,0 1-28,8-1-19,-8 1-25,0-5-41,8-4-81,-8-5-119,0 1-119,0-6-151,0-3-141,0-1-107,0-3-58,0-5 42,-8 0 82,0-1 132,1-4 146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3:18.03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C93F13B-EB72-41B4-9A92-C54FCB82E0BA}" emma:medium="tactile" emma:mode="ink">
          <msink:context xmlns:msink="http://schemas.microsoft.com/ink/2010/main" type="inkDrawing"/>
        </emma:interpretation>
      </emma:emma>
    </inkml:annotationXML>
    <inkml:trace contextRef="#ctx0" brushRef="#br0">15 765 32,'-7'-40'206,"7"0"40,0-4-2,-8-4 11,8-5 46,0-4 49,8 5 35,-8-1 12,7 0-5,9 5-22,-1-1-45,1 5-44,8 5-37,-1 4-15,9 4-5,-1 5 9,0 3 9,8 6-5,-8 8-13,9 5-24,-9 4-31,7 4-38,-5 5-36,-11 4-25,10 9-16,-8 0-7,-9 5-5,1 3-2,-1 1-5,-15 0 0,8 4-2,-16-4-3,0 4-6,1-4-2,-9 4-5,1-4-2,-9-5-5,1 0-3,6-4-1,3 0-3,-10-9-2,8 5 2,0-9 1,8 0 2,1-1-4,-1-4 1,0 1-3,8 0-4,0-1 1,0 1-2,8-5 2,0 8 3,-1 1 3,1 4 4,8 1-1,-9-1 2,9 4 0,-8 1-1,8 4-3,-9-5-3,10 5-1,-10 0-18,0-4-35,2-1-90,-1 1-152,-1-5-200,2 4-229,-9-8-192,7 5-71,-7-5 29,-7-5 124,-2 4 183,2-3 224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3:18.31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97C7A83-FD91-4399-BEC1-56A65CB582DD}" emma:medium="tactile" emma:mode="ink">
          <msink:context xmlns:msink="http://schemas.microsoft.com/ink/2010/main" type="inkDrawing"/>
        </emma:interpretation>
      </emma:emma>
    </inkml:annotationXML>
    <inkml:trace contextRef="#ctx0" brushRef="#br0">-2 48 77,'0'-17'323,"7"4"69,-7-1 105,7 9 34,-7 5 15,9 5 44,6 9 51,-8 3-1,10 10-56,-10 3-72,9 5-104,0 5-118,-1 4-99,1 0-66,-1 0-46,9 0-31,-8 0-24,0-5-30,-9 0-48,8-3-114,-6-1-168,-2-4-239,-7-1-255,8-3-136,-8-1-41,-8-3 68,8-2 141,-7 2 226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3:19.18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C902F86-3252-42F2-BAEE-327DDE4BEBDB}" emma:medium="tactile" emma:mode="ink">
          <msink:context xmlns:msink="http://schemas.microsoft.com/ink/2010/main" type="inkDrawing"/>
        </emma:interpretation>
      </emma:emma>
    </inkml:annotationXML>
    <inkml:trace contextRef="#ctx0" brushRef="#br0">52 56 78,'8'-14'286,"-8"5"70,0-4 38,8 5 13,-8 3-2,0 1-1,-8 0-10,8 4-5,0 4 5,0 5 6,0 4 9,0 9-13,0 0-21,0 4-43,0 5-62,0 0-72,0 4-59,0-5-40,0 6-32,0-5-20,0-1-16,0 1-11,8-4-8,-8-1-6,0-4-2,0 0-2,7-9 0,-7 0 1,0 0-1,0-8-3,0 3-2,0-8-2,0 0-5,0-4-4,0-5-3,-7-8-4,7 3-3,-8-7-2,8-1-1,-8 0-1,8-5 4,-8 1 4,8-1 2,-7 1 5,7 0 5,0 4 4,-9 0-2,9 4-7,0 5-29,-7 4-70,7 0-100,0 5-122,0 0-175,0 8-176,-8 5-150,8 4-26,0 0 48,-7 9 96,-2 0 163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3:19.96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F2782D2-5660-407F-9F9D-98C35742DB31}" emma:medium="tactile" emma:mode="ink">
          <msink:context xmlns:msink="http://schemas.microsoft.com/ink/2010/main" type="inkDrawing"/>
        </emma:interpretation>
      </emma:emma>
    </inkml:annotationXML>
    <inkml:trace contextRef="#ctx0" brushRef="#br0">37 51 34,'0'-8'237,"0"-1"62,0 1 24,0-1 28,0-1 25,0 6 20,0 0 18,0 4 28,0 4 36,9 0 25,-9 10-9,0 4-23,0 8-38,0 0-69,0 10-91,0-1-90,-9 4-57,9 1-34,0-1-26,-7 1-20,7 0-13,0-5-12,0 4-6,0-8-7,0 4-3,0-8-4,7-1-2,-7-4-3,0 0-11,0-9-12,9 1-16,-9-6-16,8 1-22,-1-9-32,-7 0-32,7-9-37,2 1-39,-9-11-36,8 2-18,-8-10 2,0 2 20,0-6 34,-8-5 47,-1-3 49,2 4 37,0-5 36,-1 5 29,-1 4 34,2 5 23,0 4 22,-2 4 15,9 1 16,-8 8 34,8 9 31,-7 4 29,7 10 34,0 3 27,0 10 8,0-2-21,0 11-34,0-5-39,7 8-42,1-8-35,-8 4-25,9 1-20,-2-6-13,-7-3-9,7-1-5,-7 0-3,9-8-4,-9 4-1,8-9-2,-8 0-3,7 1-7,-7-6-16,0 1-47,0-5-120,-7 1-158,7-5-223,0 0-232,-8 0-122,8 0-26,-9 0 82,-5 4 137,5 1 216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3:25.51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F5679AA-8E68-4706-979F-C880D981523D}" emma:medium="tactile" emma:mode="ink">
          <msink:context xmlns:msink="http://schemas.microsoft.com/ink/2010/main" type="inkDrawing"/>
        </emma:interpretation>
      </emma:emma>
    </inkml:annotationXML>
    <inkml:trace contextRef="#ctx0" brushRef="#br0">84 210 48,'-7'-26'395,"7"4"59,-9 5 32,-6-6 23,8 10-169,-2 0-108,2 0-89,-1 4-51,0 0-26,8 5-17,-8-5-11,8 5-4,0-1-8,0 5-5,0-4-4,0-1-5,0 5-3,0-4-3,0 4 1,0-5 1,0 5-1,0 0 2,0 0 4,0 0 6,0 0 11,0 0 15,0 0 18,-7 0 14,7 0 11,0 0 4,0 0-6,0 0-14,0 0-18,0 0-20,0 0-39,0-4-88,0 4-141,0 0-152,0-4-144,7 4-74,1-9-18,8 5 58,-9 0 122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3:26.12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057D492-C18F-434C-8F9B-DAB4E7A06C15}" emma:medium="tactile" emma:mode="ink">
          <msink:context xmlns:msink="http://schemas.microsoft.com/ink/2010/main" type="inkDrawing"/>
        </emma:interpretation>
      </emma:emma>
    </inkml:annotationXML>
    <inkml:trace contextRef="#ctx0" brushRef="#br0">40 48 36,'-7'0'72,"-2"0"15,1 0 12,8 0 8,-7 0 3,7 0-5,0 0-11,-9 0-13,9 0-13,0 0-15,0 0-8,0 0-9,0 0-7,0-5-5,0 5-4,0 0-1,0 0-5,0 0-4,0-5-2,9 5-1,-2-4-4,1 4-1,1-4 0,-2-5 1,0 5 2,2 0 4,-9 4 12,8-5 16,-1 1 17,-7 4 18,0 0 12,0-5 7,7 5-1,-7 0-4,0 0-7,0 0-7,0 0-7,0 0-11,-7 0-11,7 0-5,-7 0 2,7 0 0,-8 0 2,8 0 1,0 0 1,0 0-4,-9 0-13,9 0-12,0 0-8,0 0-6,0 0-12,0 0-64,0 0-93,0 0-123,0 0-80,0 0-39,0 5-14,-7-1 51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17:38.444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1E045D2-0B09-44D2-B4D5-9434DEC34ED0}" emma:medium="tactile" emma:mode="ink">
          <msink:context xmlns:msink="http://schemas.microsoft.com/ink/2010/main" type="inkDrawing" rotatedBoundingBox="6613,9971 11029,9618 11039,9739 6623,10092" semanticType="callout" shapeName="Other">
            <msink:sourceLink direction="with" ref="{9B947487-E671-4E7D-98C0-D8474C3DB254}"/>
            <msink:sourceLink direction="with" ref="{1FB886D5-2A4C-4D2D-830B-BCC2D00E5524}"/>
          </msink:context>
        </emma:interpretation>
      </emma:emma>
    </inkml:annotationXML>
    <inkml:trace contextRef="#ctx0" brushRef="#br0">4419-4 147,'0'0'201,"0"0"-17,0 0-28,0 0-25,0 0-13,0 0-8,-9 0 2,9 0 3,-10 0 9,-1 0 8,2 0 11,-1 0 11,-10 0 1,1 0-2,-2 7-11,0-7-15,-9 0-17,11 0-17,-11 5-17,0-5-16,10 0-12,-9 6-8,-1-6-8,-11 0-9,11 0-5,1 5-8,-1-5-3,-11 6-3,13-6-3,-3 6-2,-10-1 0,13 1 4,-13-2 0,11 3 0,-10 4 1,10-4-2,-10 3 0,10-4 0,-9 5-1,-1-7-1,0 8 1,-1 1 1,2-8-2,-1 0-1,-11 6 0,12-5 1,-10-2 0,-2 3-1,-9 5 0,11-6 1,-11-1 0,11 0-1,-12 1-2,11 0 1,1-1 5,-11-5-3,10 5 0,0-5 0,10 6 0,-10-6 1,10 0-1,0 0 0,1 5-2,-2-5 1,1 0-2,10 7 0,-10-7-7,1 4-8,9 4-10,-10-4-10,1 2-8,8 0-6,-19-6 1,10 10 8,1-10 12,-12 7 8,2-2 10,-2 1 4,-9-1 2,11-5 4,-11 7-1,11-7 2,-11 4-1,9-4 0,2 6 3,-2-6-1,2 6 1,-2-6 1,12 5 0,-1-5 4,1 0-2,-12 0 1,21 5-1,-10-5-2,1 0-1,-1 0-1,-1-5 1,1 5-2,10 0 0,-9 0 0,-1 0 2,1 0 0,-1 0-1,10 0 1,-11 0 0,12 0 0,-1 5 3,0-5 1,-10 0 3,20 0 3,-10 0 3,0 0 6,11 0 4,-11 0 2,9 7 2,0-7 4,-9 0-3,11 5-3,10-5-4,-12 0-5,1 0-5,10 0-6,-10 0-2,10 0-2,1 0-1,-1 0 2,-1 0-1,2 0-2,-1-5-3,10 5-15,-11 0-22,11 0-38,-10-7-47,10 7-42,-9 0-42,-2 0-28,11 0-21,-10-5-12,1 5-24,-1-5-13,-10 5 13,-1-6 25,2 6 36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3:08.53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81BEE4A-1BC1-468A-B22E-20E043715FFD}" emma:medium="tactile" emma:mode="ink">
          <msink:context xmlns:msink="http://schemas.microsoft.com/ink/2010/main" type="writingRegion" rotatedBoundingBox="4212,9071 7424,9071 7424,10860 4212,10860"/>
        </emma:interpretation>
      </emma:emma>
    </inkml:annotationXML>
    <inkml:traceGroup>
      <inkml:annotationXML>
        <emma:emma xmlns:emma="http://www.w3.org/2003/04/emma" version="1.0">
          <emma:interpretation id="{93C0F563-D378-4058-A116-A709FE082F93}" emma:medium="tactile" emma:mode="ink">
            <msink:context xmlns:msink="http://schemas.microsoft.com/ink/2010/main" type="paragraph" rotatedBoundingBox="4212,9071 7424,9071 7424,10860 4212,108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F34F8B-72FB-46AD-BC15-5239EA55E8FF}" emma:medium="tactile" emma:mode="ink">
              <msink:context xmlns:msink="http://schemas.microsoft.com/ink/2010/main" type="line" rotatedBoundingBox="4212,9071 7424,9071 7424,10860 4212,10860"/>
            </emma:interpretation>
          </emma:emma>
        </inkml:annotationXML>
        <inkml:traceGroup>
          <inkml:annotationXML>
            <emma:emma xmlns:emma="http://www.w3.org/2003/04/emma" version="1.0">
              <emma:interpretation id="{7079BB49-86BC-496E-AC7E-316F179D8E86}" emma:medium="tactile" emma:mode="ink">
                <msink:context xmlns:msink="http://schemas.microsoft.com/ink/2010/main" type="inkWord" rotatedBoundingBox="4212,9071 7424,9071 7424,10860 4212,10860">
                  <msink:destinationLink direction="from" ref="{6555F71F-281C-4EF6-82E8-5D903126FFD7}"/>
                </msink:context>
              </emma:interpretation>
              <emma:one-of disjunction-type="recognition" id="oneOf0">
                <emma:interpretation id="interp0" emma:lang="en-US" emma:confidence="0.5">
                  <emma:literal>Est</emma:literal>
                </emma:interpretation>
                <emma:interpretation id="interp1" emma:lang="en-US" emma:confidence="0">
                  <emma:literal>East</emma:literal>
                </emma:interpretation>
                <emma:interpretation id="interp2" emma:lang="en-US" emma:confidence="0">
                  <emma:literal>Esty</emma:literal>
                </emma:interpretation>
                <emma:interpretation id="interp3" emma:lang="en-US" emma:confidence="0">
                  <emma:literal>Ette</emma:literal>
                </emma:interpretation>
                <emma:interpretation id="interp4" emma:lang="en-US" emma:confidence="0.5">
                  <emma:literal>Sit: =</emma:literal>
                </emma:interpretation>
              </emma:one-of>
            </emma:emma>
          </inkml:annotationXML>
          <inkml:trace contextRef="#ctx0" brushRef="#br0">1829 9651 70,'0'-5'219,"0"1"24,-7 0-13,7 0-11,-9-1-1,2 5 12,-1 0 14,0 0 15,0 0 5,8 0-7,-7 0-19,-2 0-36,9 0-42,-7 0-42,7 0-39,7 0-28,-7 0-23,9 0-11,6-4-4,1-1-6,7 1-3,1-1-2,-1-4 3,1 5 0,7-4 0,-16-1-2,8 4 4,1 1 5,-8-1 12,-9 1 18,1-1 21,1 5 11,-2-4 3,-14 4-1,7 0-14,-9 0-19,-6 4-18,8 1-11,-10-1-20,10 1-47,-2-1-96,-6 1-136,7-1-149,0 1-136,-7-1-60,7 0 5,0 5 73,-8 0 125</inkml:trace>
          <inkml:trace contextRef="#ctx0" brushRef="#br0" timeOffset="-703.1498">1775 9747 175,'7'-8'263,"-7"-1"26,0 5 22,8-5 23,-8 0 22,8 4 17,-8-3 4,0 3-10,0 1-16,8-4-20,-8 3-10,0 1-4,7-1 5,-7 0 0,0 1-16,0 4-25,0 0-40,-7 4-40,7 10-41,-8-1-35,0 13-25,-7 1-17,6 8-14,-6 0-14,-1 0-13,1 0-12,-1 5-9,0-4-6,8 3-5,-7-9-4,7 6-3,0-5-6,-8-5-10,9 0-25,-1 0-39,8-7-90,-8 2-121,0-8-122,8 1-144,-7-1-131,-1 0-97,8-4-35,-8-5 38,8 5 79,-8-5 130,8 1 142</inkml:trace>
          <inkml:trace contextRef="#ctx0" brushRef="#br0" timeOffset="789.3989">2173 9972 41,'-8'0'280,"1"4"58,-2 0 47,2 1-5,-17 4-9,8 0-13,1-1-20,-1-3-32,-7 3-44,8 1-54,6-4-59,-6-1-49,8 5-36,-2-9-31,9 4-15,9-4-12,-9 0-9,14 0-11,-6 0-15,8-4-12,0 0-15,8-1-11,-9 1-2,1-1 4,-1 1 12,-7 4 13,7-5 17,-6 5 11,-9 0 10,0 0 5,0 0 3,-9 0 1,2 5-1,-9-1 2,1 5-2,-1-4 0,-8 3-3,9-3-2,-1-1-24,-8 0-70,10 1-103,-3-1-119,1 1-137,9-1-71,-9 1-18,1-1 49,7 0 93</inkml:trace>
          <inkml:trace contextRef="#ctx0" brushRef="#br0" timeOffset="1815.6999">1610 9783 44,'8'-5'183,"-8"1"-1,8 0 5,-8 0 15,7-1 30,-7 5 40,0-5 29,0 10 21,-7-5 6,-1 5-6,-8 3-23,1 1-30,-1-1-24,0 1-16,1 0-17,-8 0-14,7 0-12,1-1-23,-1-3-24,8 4-26,-1-9-30,2 4-31,7 1-22,0-5-14,0 0-7,16 0-9,-8-5-1,15 1-6,-7-1-8,7-4-6,0 5-10,1-5-4,-8 5 2,7-5 4,-8 5 8,-6-1 7,6 5 8,-15-4 5,0 4 1,0 0 7,-8 4 3,1-4 7,-9 5 7,-8 4 9,9-5 6,-8 5 1,7-1 2,-8 1-3,9-4-8,-1 4-10,9-5-13,-2 1-29,2-1-61,-1 0-82,8 0-119,8 1-150,-8-5-139,7 4-124,9-4-24,-8 4 36,0 1 97,0 0 140</inkml:trace>
          <inkml:trace contextRef="#ctx0" brushRef="#br0" timeOffset="-382.0086">1595 9831 65,'7'-13'235,"-7"4"37,0 0-12,8 0-9,-8 5 11,0 0 31,8-1 30,-8 5 21,8 5 16,-1-1 14,2 5-5,6 4-10,1 0-10,-1 5 1,1 0-10,0 3-28,8-3-37,-2 4-53,2-5-51,-1 2-53,1-7-43,-1 1-29,1 1-18,-1-1-14,-7-4-17,-1-5-35,1 0-72,-1 5-99,-6-9-113,-2 5-145,1-5-146,-8 0-109,0 0-61,0 0 9,0 0 64,0 0 122,-8-5 141</inkml:trace>
          <inkml:trace contextRef="#ctx0" brushRef="#br0" timeOffset="378.9892">1665 9814 151,'0'-5'290,"-8"1"49,0 4 1,1 0-5,-2 0-1,2 4 1,-9 1 0,1-1-9,7 5-23,-8-5-38,9 0-48,-9 5-50,8-4-49,0-1-35,0 1-32,8-5-20,-7 4-15,7-4-7,7 0-5,1 0-6,0 0 1,7-4-10,1-1-7,0 1-10,-1-5-9,1 4 1,-1 1-2,1-5 7,-8 5 11,0 4 9,0-4 7,-1-1 2,-7 5 2,0 0 0,-7 0 0,-1 0 3,0 0-1,0 0-2,1 5-1,-2-5-5,2 0-28,-1 4-60,0-4-103,8 0-121,-8 0-118,8 0-122,0 0-40,8 4 20,0-4 86,0 0 113</inkml:trace>
          <inkml:trace contextRef="#ctx0" brushRef="#br0" timeOffset="2355.2579">1829 10218 80,'-7'9'248,"-2"-4"51,2 3 40,-9 1 51,-8 4 44,2 0 30,-2-4 14,-8 4 0,1 0-22,0 1-48,7-1-58,-7 0-56,0-4-62,8 4-60,-1-4-60,8-1-45,1 1-30,-1-5-22,9 1-23,7 0-32,0-5-50,0 4-54,14-8-55,-5 4-44,15-5-29,-9 0-9,8-3 19,1-1 30,-1 5 44,8-5 42,-15 0 39,8 0 34,-1 5 29,-8-5 31,-7 5 31,1-1 26,-2 5 24,-7 0 25,-7 0 23,-2 0 19,-6 5 11,7-1 13,-15 0 17,7 1 16,0-1 6,1 1-3,-1-1-17,8 1-28,-8-1-35,9-4-37,7 4-30,0-4-26,0 5-20,7-5-32,2 0-49,-2-5-56,9 5-54,-1-4-57,-7 0-61,8 4-51,-9-5-33,2 5-21,-2 0-24,-7 0-33,0 0-34,-7 5 23,-2 3 51,-6 1 60,-1 4 70</inkml:trace>
          <inkml:trace contextRef="#ctx0" brushRef="#br0" timeOffset="1299.5456">1657 10332 241,'8'0'322,"-8"-4"60,0 4 3,0 0 8,0 0 6,0 0 7,-8 4 7,8-4 1,-8 0-6,8 5-21,-7-1-25,7 0-28,-9 1-41,2-5-49,7 4-60,-8 1-55,8-5-49,0 4-35,0-4-22,8 0-15,-1 0-5,2 0-2,6-4-2,1-1-1,8-4-2,-10 5-1,10-5-1,0 5 1,-8-5 0,-1 5 1,1-1 4,0 1 2,-9-1 3,1 5 0,-8-4 2,0 4 0,-8 0 4,1 4 5,-2 1 8,-6-1 4,-1 1 2,0-1 2,1 1-3,-1-1-4,1 0-9,-1 1-8,9-1-1,-2 0-7,9-4-3,0 0-5,0 5-3,9-5-9,-2-5-15,9 5-21,-1-4-30,1-5-24,-1 9-11,1-8 2,-8 8 10,8-5 24,-9 1 29,-7 4 30,0 0 18,0 0 6,-7 0 4,-9 4-1,1 1-1,-1-1 1,1 0-4,-1-4-39,-1 5-83,3-5-125,-3 0-183,2 0-186,7-5-151,-7 1-42,6 0 41,-6-5 105,7 0 171</inkml:trace>
          <inkml:trace contextRef="#ctx0" brushRef="#br0" timeOffset="3958.985">2876 9132 123,'-15'22'346,"-1"-4"96,0-1 80,8-3 16,8 3 18,8-4 22,8-4 13,0 0-31,15 0-56,0-9-65,0 4-80,9-4-94,-2-4-92,2 0-64,-2-1-41,2-4-30,-9 4-25,0-7-46,0 3-113,1 0-147,-8 0-216,-2 0-218,-6 5-172,8-5-63,-17 5 57,10 0 115,-10 4 200</inkml:trace>
          <inkml:trace contextRef="#ctx0" brushRef="#br0" timeOffset="3765.5023">2594 8864 1,'-14'0'284,"-3"0"60,10 4 67,0 1 5,-2-1 9,9 1-3,9-1 9,5 1 22,10-1 7,7 0-21,9-4-33,7 0-39,-1 0-48,10-4-67,-2 0-66,1-5-52,-1 0-46,-7 0-31,1 0-23,-3 1-15,-5-1-10,-1 4-3,-16-4-9,8 5-22,-15-1-51,0 1-100,-8 0-107,-1 4-142,-7 0-155,0 0-130,0 4-101,-7 0 16,-1 5 63,-8 0 116,0 0 149</inkml:trace>
          <inkml:trace contextRef="#ctx0" brushRef="#br0" timeOffset="-2785.6079">1665 8697 24,'8'-18'280,"-8"5"72,7 0 63,-7 4 22,0 0 9,0 5 2,0 0 6,0 8 10,-7 4 11,-1 6-7,0 4-16,0 13-31,1-1-42,-9 14-55,0-5-72,1 10-64,-1-1-41,1 5-29,-1 0-25,0 0-20,1-5-19,-1 5-16,1-9-15,-1 0-9,-1-5-13,3-4-16,6 0-36,-8-3-65,9-11-160,-2 2-214,-6-2-249,6-8-207,-6 5-84,8-5 2,-9 0 128,0-4 196,1 0 243</inkml:trace>
          <inkml:trace contextRef="#ctx0" brushRef="#br0" timeOffset="-3122.7045">1431 8653 166,'15'-4'280,"-8"-1"52,2 0 2,-1 1 22,-1 0 34,-7 4 27,0-4 19,-7 4 22,-1 0 14,-1 0 2,-13 4-34,-10 0-34,1 0-40,-16 6-56,-8-6-64,1 5-72,-8 4-49,-9 0-30,0 1-19,-7-1-9,9-1-7,-2-3-7,0 1-5,9 3-7,-1-9-7,1 4-10,7-3-5,8-1-9,7 1-4,2-1-2,7-4-4,7 5 0,1-5-1,7 0-3,1 4-3,6-4-4,-6 0-7,8 0-21,-2 0-22,9 0-35,-7 0-82,-1 0-119,8 0-117,-8 0-132,8 5-128,0-5-91,0 4-8,0-4 69,8 0 94,-8 0 135,8 0 147,-1 0 135,2 0 111,6 0 90,-8-4 81,2 4 86,6 0 104,1-5 112,0 5 93,-1 5 114,8-1 93,1 4 27,0 1-28,-1 5-61,8 3-69,0 1-106,0 8-104,1 5-64,7-1-44,1 6-31,-2-1-27,2 5-28,-2 4-24,9 0-26,-8 0-23,0 4-22,9-4-16,-10 0-11,2 4-14,-2-9-8,-7 5-5,9-4-4,-17-4-5,8-1-24,-7-5-40,0-3-63,-10-6-73,3 2-96,-1-10-177,-9 0-211,1-4-209,8-4-157,-9-10-43,2 0 35,-2-8 146,8 0 215,-6 0 240</inkml:trace>
        </inkml:traceGroup>
      </inkml:traceGroup>
    </inkml:traceGroup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3:29.87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770D144-88E0-4E1A-BAF6-F55719E79651}" emma:medium="tactile" emma:mode="ink">
          <msink:context xmlns:msink="http://schemas.microsoft.com/ink/2010/main" type="writingRegion" rotatedBoundingBox="2475,12624 4888,11602 5274,12514 2862,13536"/>
        </emma:interpretation>
      </emma:emma>
    </inkml:annotationXML>
    <inkml:traceGroup>
      <inkml:annotationXML>
        <emma:emma xmlns:emma="http://www.w3.org/2003/04/emma" version="1.0">
          <emma:interpretation id="{72C76B6F-34ED-4C93-ACC8-DC2EA1DCEDFD}" emma:medium="tactile" emma:mode="ink">
            <msink:context xmlns:msink="http://schemas.microsoft.com/ink/2010/main" type="paragraph" rotatedBoundingBox="2475,12624 4888,11602 5274,12514 2862,135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72E48A-61EE-4BCE-A1D2-4D1D1F51659D}" emma:medium="tactile" emma:mode="ink">
              <msink:context xmlns:msink="http://schemas.microsoft.com/ink/2010/main" type="line" rotatedBoundingBox="2475,12624 4888,11602 5274,12514 2862,13536"/>
            </emma:interpretation>
          </emma:emma>
        </inkml:annotationXML>
        <inkml:traceGroup>
          <inkml:annotationXML>
            <emma:emma xmlns:emma="http://www.w3.org/2003/04/emma" version="1.0">
              <emma:interpretation id="{79E49883-1FBB-4342-BB4D-CF8BB989C1AA}" emma:medium="tactile" emma:mode="ink">
                <msink:context xmlns:msink="http://schemas.microsoft.com/ink/2010/main" type="inkWord" rotatedBoundingBox="2475,12624 4888,11602 5274,12514 2862,13536"/>
              </emma:interpretation>
              <emma:one-of disjunction-type="recognition" id="oneOf0">
                <emma:interpretation id="interp0" emma:lang="en-US" emma:confidence="0.5">
                  <emma:literal>FERI</emma:literal>
                </emma:interpretation>
                <emma:interpretation id="interp1" emma:lang="en-US" emma:confidence="0.5">
                  <emma:literal>IGRNE 2</emma:literal>
                </emma:interpretation>
                <emma:interpretation id="interp2" emma:lang="en-US" emma:confidence="0">
                  <emma:literal>IERI</emma:literal>
                </emma:interpretation>
                <emma:interpretation id="interp3" emma:lang="en-US" emma:confidence="0">
                  <emma:literal>IERII</emma:literal>
                </emma:interpretation>
                <emma:interpretation id="interp4" emma:lang="en-US" emma:confidence="0">
                  <emma:literal>IEREI</emma:literal>
                </emma:interpretation>
              </emma:one-of>
            </emma:emma>
          </inkml:annotationXML>
          <inkml:trace contextRef="#ctx0" brushRef="#br0">985-169 64,'0'-4'294,"-7"-5"63,-1 9 45,1-4 5,-9 8 4,0 1-6,-8 3-7,2 6 15,-2 3 21,1 5 18,-8 0-9,7 9-21,-8-5-29,9 10-56,-9-6-75,17 10-77,-8-5-51,7 0-34,8 1-28,1-2-17,7 2-13,0-5-13,7 4-9,1-5-9,0-3-6,7 4-2,1-5-3,-1 1-1,1-6-6,0 2-8,7-6-11,-7-4-18,7 0-22,-6-8-32,5-1-54,1-8-79,1-5-92,0-5-107,-1-3-149,1-1-124,-8-8-91,6-1-12,-6 2 51,0-2 96,-8 1 157,-1 4 149</inkml:trace>
          <inkml:trace contextRef="#ctx0" brushRef="#br0" timeOffset="195.966">712 280 257,'-16'4'350,"9"-4"51,7 0 12,0 0-21,7-4-33,2 0-42,-2-1-38,9-3-39,7-2-55,0 2-60,1-5-52,-1 0-44,1-1-78,0 1-116,7 0-127,-15 0-128,7-1-107,1 6-48,-9-1 29,1 0 87,-1 0 114</inkml:trace>
          <inkml:trace contextRef="#ctx0" brushRef="#br0" timeOffset="1178.3388">1283-54 142,'-8'-4'286,"8"-5"52,-8 4 12,8-4 22,0 5 26,0 4 28,0 0 62,0 0 54,8 4 26,0 1-26,-1 4-48,2 8-57,-2 1-94,1 4-89,-1 4-80,2 9-49,-2-4-37,1 9-28,0-1-17,0 1-15,-1 4-12,2 0-12,-2-5-18,-7-3-31,8 3-62,-8-9-122,0 2-140,0-6-193,0-4-191,7-5-153,-7-3-37,0-5 69,0-9 113,0 0 183</inkml:trace>
          <inkml:trace contextRef="#ctx0" brushRef="#br0" timeOffset="1567.8131">1314 183 81,'-8'-27'282,"1"2"38,-2-2 24,2 1-44,7-1-37,0-4-27,0-3-18,7 3-15,9 0-26,-1 0-22,9 5-18,-1-1-18,1 1-9,7 8 2,1 1 11,-10 4 10,11 0 10,-2 8 22,0 0 25,-8 5 24,1 5 13,-9 4 3,1 0-6,0 8-21,-16 1-25,7-1-34,-7 5-22,0 0-20,-7 0-10,-2 5-11,-6-5-16,-1 0-14,1-1-13,-1 2-8,0-6-13,-7 1-5,15-5-1,-7 0-2,-1-4 2,9 0-2,-2-5 3,2 1-4,-1 3-1,8-8-1,8 9 2,-8-5 5,16 1 5,-9 4 5,9 0 4,-1-1 1,9 5-4,-8 1-6,7 3-6,-8-4-4,1 0-5,8 1-2,-9-1-2,1 0-12,-9 5-39,1-9-106,1 4-130,-2-5-218,0 1-218,-7 0-159,0 0-51,0-5 56,-7 1 107,0-5 204</inkml:trace>
          <inkml:trace contextRef="#ctx0" brushRef="#br0" timeOffset="720.5631">1337-221 100,'0'-13'254,"8"4"64,-8 0 44,0 4 51,8 5 50,0 5 63,-1 0 65,2 8 32,6 4-33,-8 5-68,2 0-76,6 13-93,-6-4-104,-2 9-94,0-1-63,-7 5-38,9 4-26,-9-4-14,8 0-13,-8 5-23,7-5-65,-7-5-113,0 1-131,7-9-186,-7-1-190,9-7-162,-1-6-32,-8-4 58,7-4 103,2-9 174</inkml:trace>
          <inkml:trace contextRef="#ctx0" brushRef="#br0" timeOffset="890.1096">1446-177 14,'0'-18'76,"0"5"-50,9 0-61,-9 4-33</inkml:trace>
          <inkml:trace contextRef="#ctx0" brushRef="#br0" timeOffset="1957.2741">1775-538 243,'0'-13'462,"-7"4"73,7 1 50,-9-1-59,9 0-91,9 0-99,-9 5-77,7-5-34,9 5-4,-1 4-2,9-5-4,-8 5-2,7 5-3,0-1-2,-7 5-6,7 4-11,-6 5-8,-10-1-9,0 10-12,1-6-23,-8 10-20,-8 0-14,1 4-8,0-4-5,-2 0 1,1-1-2,1 1-8,-2-5-7,2-3-12,-1-2-11,8-3-15,0-5-11,8-4-8,-1 0-10,9-5-6,1 1-13,5-10-24,-6 1-38,8-1-60,-1-3-111,1 3-144,-1-3-194,-8 3-205,9-4-152,-8 9-44,7 0 60,-15 5 116,8 4 191,-16 4 221</inkml:trace>
          <inkml:trace contextRef="#ctx0" brushRef="#br0" timeOffset="-2109.4467">243 95 272,'0'0'375,"0"0"85,-7 9 29,-2 0 2,-6 9 17,-1-1 40,0 5 29,1 9-12,-8 0-39,-1 8-47,8 1-76,-15 4-102,7 4-100,1 1-68,-1-1-43,9-4-32,-8 0-20,7 0-15,-8-5-11,17 0-6,-8-3-7,6-10-15,-6 5-29,7-4-57,0-6-135,1-3-150,-2 0-204,2-6-181,-1 2-147,8-5-39,-7 0 86,7-5 124,-9-4 193</inkml:trace>
          <inkml:trace contextRef="#ctx0" brushRef="#br0" timeOffset="-1857.1215">-163 491 1,'-8'-31'273,"8"4"50,0 2 40,0 6-41,0-2-34,0 8-13,0 4 15,0-4 25,8 8 42,-1 5 59,2 0 52,6 9 16,1 0-27,0 9-48,6-1-65,2 10-85,-1-6-81,1 6-70,-1-1-42,8-4-28,-7 4-16,7 1-10,-7-5-7,-1-4-12,1-1-39,-8 1-96,-1-5-116,1 0-174,-9-5-205,9-3-201,-16 0-75,8-1 37,-8-4 84,0-9 156,-8 0 198</inkml:trace>
          <inkml:trace contextRef="#ctx0" brushRef="#br0" timeOffset="-1563.8883">243 78 53,'-16'-9'351,"1"0"59,-1 0 39,-7 9-36,-1-4-72,1 8-69,-1-4-60,9 5-32,-8-1-20,6 0-19,10-4-22,-9 5-24,8-5-29,8 4-27,0-4-18,8-4-9,8-1-7,-9 1-1,17-5-4,-8 1 1,-1-1-1,1 0 0,0 4 0,-1-3 1,-6 3 0,-2 1 2,1 0 1,-8 4 0,0 0 0,-8 4-2,-8 0-10,9 5-40,-9 0-74,1 4-102,-9 0-105,8 0-116,1 1-77,-8 3-10,6-4 49,1 5 85</inkml:trace>
          <inkml:trace contextRef="#ctx0" brushRef="#br0" timeOffset="-1271.6699">-62 372 301,'-16'5'423,"1"-5"54,-1 8 11,-7-4-79,8 1-94,-1 4-95,-8 0-77,9-5-51,6 5-37,2-5-27,0 0-14,-2 5-8,9-4-3,9 0-11,-2-5-17,0 0-19,10 0-31,-1-5-30,-1-4-26,1 4-7,-1-7 5,8 3 17,-7 0 29,-8 0 31,8 4 26,-9 1 16,-7 0 12,0 4 4,0 0 1,-7 4-1,-9 0 0,8 6-1,-8-1-2,-7 4-7,8-1-31,-1 2-59,1-1-74,6 0-88,-6 0-69,6 1-30,9-5 13,0 3 46</inkml:trace>
          <inkml:trace contextRef="#ctx0" brushRef="#br0" timeOffset="-923.6006">353 618 183,'-17'14'335,"3"-5"46,-3 4 8,3-1-54,-3 2-60,1-1-60,9-4-54,-8-1-41,6 1-36,9-4-33,0 4-39,9-5-52,-2-4-58,1 0-65,8-4-60,-1 0-56,8-1-32,-6 0 4,-3 1 29,10-5 48,-15 9 55,-2-4 55,-7 4 49,0 0 39,-7 4 30,-2 5 26,-6-5 24,-8 6 26,-1 3 28,0-5 27,-7 5 24,0 1 15,-1-1-3,10 0-15,-10 0-25,8 1-39,2-6-59,-2 1-79,8 0-99,0-5-88,8 5-46,1-4-17,-2-1 15</inkml:trace>
          <inkml:trace contextRef="#ctx0" brushRef="#br0" timeOffset="-457.3344">87 847 105,'-7'4'238,"7"5"22,-9 0 19,9 0 24,-7 0 31,-1-1 16,-8 1 2,9 5-19,-10-6-39,10 1-58,-9 4-64,8-9-52,1 6-45,-9-6-32,8 5-17,8-5-11,-8 0-13,0-4-28,8 0-37,0 0-53,8 0-61,0-4-71,0 0-60,-1-1-43,2 1-23,6-5-13,-8 0-13,2 0 27,6 1 50,-6 3 51</inkml:trace>
        </inkml:traceGroup>
      </inkml:traceGroup>
    </inkml:traceGroup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0:59.78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DB7C1E9-9156-49BA-8579-6ABC97FC828F}" emma:medium="tactile" emma:mode="ink">
          <msink:context xmlns:msink="http://schemas.microsoft.com/ink/2010/main" type="writingRegion" rotatedBoundingBox="3774,2853 12900,1386 13719,6481 4593,7948"/>
        </emma:interpretation>
      </emma:emma>
    </inkml:annotationXML>
    <inkml:traceGroup>
      <inkml:annotationXML>
        <emma:emma xmlns:emma="http://www.w3.org/2003/04/emma" version="1.0">
          <emma:interpretation id="{6B11CDC9-A217-493C-A4FE-91FDB35DDFB1}" emma:medium="tactile" emma:mode="ink">
            <msink:context xmlns:msink="http://schemas.microsoft.com/ink/2010/main" type="paragraph" rotatedBoundingBox="5052,2467 12962,1577 13117,2951 5207,384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707DDD2-97CC-4CA7-8516-D6E4291E9257}" emma:medium="tactile" emma:mode="ink">
              <msink:context xmlns:msink="http://schemas.microsoft.com/ink/2010/main" type="line" rotatedBoundingBox="5052,2467 12962,1577 13117,2951 5207,3841"/>
            </emma:interpretation>
          </emma:emma>
        </inkml:annotationXML>
        <inkml:traceGroup>
          <inkml:annotationXML>
            <emma:emma xmlns:emma="http://www.w3.org/2003/04/emma" version="1.0">
              <emma:interpretation id="{6EB4D509-1193-4BAE-8146-4FBAB3E6A6CD}" emma:medium="tactile" emma:mode="ink">
                <msink:context xmlns:msink="http://schemas.microsoft.com/ink/2010/main" type="inkWord" rotatedBoundingBox="5060,2532 8069,2194 8217,3502 5207,3841"/>
              </emma:interpretation>
              <emma:one-of disjunction-type="recognition" id="oneOf0">
                <emma:interpretation id="interp0" emma:lang="en-US" emma:confidence="0.5">
                  <emma:literal>impute</emma:literal>
                </emma:interpretation>
                <emma:interpretation id="interp1" emma:lang="en-US" emma:confidence="0">
                  <emma:literal>imputer</emma:literal>
                </emma:interpretation>
                <emma:interpretation id="interp2" emma:lang="en-US" emma:confidence="0">
                  <emma:literal>impasto</emma:literal>
                </emma:interpretation>
                <emma:interpretation id="interp3" emma:lang="en-US" emma:confidence="0">
                  <emma:literal>impostor</emma:literal>
                </emma:interpretation>
                <emma:interpretation id="interp4" emma:lang="en-US" emma:confidence="0">
                  <emma:literal>impastos</emma:literal>
                </emma:interpretation>
              </emma:one-of>
            </emma:emma>
          </inkml:annotationXML>
          <inkml:trace contextRef="#ctx0" brushRef="#br0">1079 2542 226,'7'-4'453,"2"8"108,-2 1 80,-7 8 5,0 0-2,0 5-27,0-1-57,0 10-64,0-1-64,0 0-78,8 6-82,-8-2-75,7 1-47,2 0-33,6-5-21,-6 5-13,5-5-14,3 0-16,-10-4-13,9 0-6,-1-4-6,-6-5-4,6 0-2,-7-4-2,0-5-2,-1 1-3,-7-10-2,9 1-3,-2-9-5,1 0-1,-1-9-2,2-5-2,-9 1-3,7-1-1,9 1 0,-8-5 0,8 1-2,-9-1 2,8 9 1,1 0 0,1 0 1,-10 4 0,9 6-1,-1 2 2,1 1 2,-8 9 2,8 0 3,-1 5 1,-7 4 3,0 0 2,7 4 2,-7 4-2,0 1 1,-1 4 0,-7-4-2,9-1 1,-9 5-3,7-9 0,-7 5-2,0-5-1,8-4 4,-8 0 5,0-5 5,0 0 2,8-4 1,-8-8-3,8-1-5,-8-9-8,7-4-6,1-4-2,0-5-1,7 0-1,-6 0 1,-2 6 1,1 2 0,0 6 0,0 4 1,-1 3 5,1 2 7,1 8 7,-2 8 5,0 2 6,2 3 3,-1 4-3,-1 6-7,2-6-6,6 5-5,-8 0-7,2 0-8,-2-5-12,9 1-27,-8 0-36,8-5-47,-9-5-60,8 1-108,1-9-112,0-4-82,-1-5-57,1-4-32,8-9 3,-9 0 81,1 0 108,0 0 98,-1-5 90,1 10 79,-9-1 60,1 5 47,1 4 61,-2 5 60,1 4 47,-8 9 38,8 4 36,0 5 17,-1 8-15,2 0-20,-2 10-10,1-1-20,8 0-27,-9 9-26,9 0-25,-1-5-27,1 5-38,-1 0-18,1-4-13,8 0-6,-8-10-11,-1 1-12,-8-5-1,9-4-6,-16-9-7,8 1-6,1-10 1,-9-8 5,-9-1 1,1-12 6,1-1 6,-9-8 8,8-5 8,-15-8 1,7-5 6,-8 0 4,9-9-1,-8 0 0,7 0-1,1 5 3,-1-5 3,8 5-5,1 4 1,7 0-2,0 4 0,7 5-1,8 4-2,1 5 3,8 8-1,-1 5 1,8 4 11,-7 9 35,7 9 44,0 4 38,-8 5 38,1 4 28,0 4 9,-17 5-19,2 0-36,-9 4-37,-9-4-36,2 4-25,-17-4-21,9-1-14,-8-3-10,-10-1-6,11-8-12,-10-1-19,8-8-54,-7-5-112,16-4-112,-8-8-150,7-5-164,8-10-136,8-3-98,0-5 34,8-8 69,8-1 133,-1 1 159</inkml:trace>
          <inkml:trace contextRef="#ctx0" brushRef="#br0" timeOffset="913.5768">2516 2406 218,'16'4'382,"-8"9"95,1 1 27,-2 3 9,0 5 13,2 5 9,-1-1 0,-1 0-23,9-3-41,-8 3-51,8 0-58,-1-4-87,1 1-92,7-6-67,-8-4-37,9-4-22,-1-4-17,-7-5-10,8-5-10,-9-9-3,8 1-10,-6-9-1,-3-4-4,-5-9 0,-1 0 0,-1-5-2,-7 1 2,0-1 4,0 0 2,0 9 6,-7 1 7,7 8 3,0 0 1,0 9-1,0 8-3,7 1-5,-7 13-7,16 0 0,-8 8-3,8 1-3,-1 8-2,1-4-1,7 4 0,-8-4 0,9 0-1,-8 0-2,0 0-1,8-4-3,-2-5-5,-6-4-3,8 0-3,-1-9-1,1 0-1,-1-5 0,-8-3-1,9-6-3,-1-8 1,-7 0 2,-1-4 0,-6-5 0,6-4 8,-15 0 2,7-5 4,-7 1 2,0-1 1,0 0 3,-7 1-1,-1 0 2,1-1-1,-2 9 1,2-4 1,-1 5 1,8 3 1,-8 0-1,0 10 0,8-5 1,0 8 0,-7 1-3,7 9 1,7 0 2,-7 0-1,8 8 0,-8 0 0,8 9 2,7 1 1,-6 3-1,6 9 1,-8 1-1,9 4-1,1-1 0,-3 5 1,3 5-4,-3 0 0,-5-5 0,6 4 1,1 1 1,-8-5-1,8-4 1,-1 4-3,1-9-4,0 1-30,-1-5-57,1 0-81,-1-5-76,1-4-63,0-4-55,7-4-36,-8-5-24,1-5 1,-1 1 26,9-1 32,-8-3 44,0-1 57,-1 1 79,1-2 76,-8 1 54,8 1 29,-9-1 17,1 5 12,0-5 6,0 5 6,-1-1 19,1-4 26,0 5 24,0-5 11,-1 1 2,2-1 2,6-5-15,1-3-24,-9-1-24,9-4-13,-1 0-6,-6 0 5,6-4 28,-6-1 16,5 6 9,-6-6 8,-8 5 23,9-4 15,-9 4-11,0 4 6,0 1 17,-9-1 31,9 5 16,-8 0 18,1 4 25,0 4 22,-2 5 16,-6 0 0,-1 10-12,8 7-20,-8 0-32,1 6-33,7-2-39,0 10-31,1-4-24,7 3-19,7-3-11,1-1-7,0 0-8,0-4-7,7-4-6,8-5-9,-7-4-8,8-5-11,0-4-32,-1-9-90,1-4-119,-9 0-112,1-9-132,-1 1-135,-7-6-96,-8-4-27,0 5 16,-16-5 60,0 0 108,-6 1 127,-11-2 121</inkml:trace>
          <inkml:trace contextRef="#ctx0" brushRef="#br0" timeOffset="1088.142">3478 1927 122,'-62'9'343,"0"-1"95,14 1 42,1 0 10,9 0-11,14 0-36,1 0-76,14-5-78,9 0-51,9 0-27,14-8-35,1 0-28,14-5-26,2 1-25,-2-11-33,17 6-27,-8-4-17,8-5-16,-1 0-16,1 0-58,-1 5-139,2-6-206,-10 6-194,1 4-100,-7-1-46,-2 5 22,-7 5 122,2 8 197</inkml:trace>
          <inkml:trace contextRef="#ctx0" brushRef="#br0">1079 2542 226,'7'-4'453,"2"8"108,-2 1 80,-7 8 5,0 0-2,0 5-27,0-1-57,0 10-64,0-1-64,0 0-78,8 6-82,-8-2-75,7 1-47,2 0-33,6-5-21,-6 5-13,5-5-14,3 0-16,-10-4-13,9 0-6,-1-4-6,-6-5-4,6 0-2,-7-4-2,0-5-2,-1 1-3,-7-10-2,9 1-3,-2-9-5,1 0-1,-1-9-2,2-5-2,-9 1-3,7-1-1,9 1 0,-8-5 0,8 1-2,-9-1 2,8 9 1,1 0 0,1 0 1,-10 4 0,9 6-1,-1 2 2,1 1 2,-8 9 2,8 0 3,-1 5 1,-7 4 3,0 0 2,7 4 2,-7 4-2,0 1 1,-1 4 0,-7-4-2,9-1 1,-9 5-3,7-9 0,-7 5-2,0-5-1,8-4 4,-8 0 5,0-5 5,0 0 2,8-4 1,-8-8-3,8-1-5,-8-9-8,7-4-6,1-4-2,0-5-1,7 0-1,-6 0 1,-2 6 1,1 2 0,0 6 0,0 4 1,-1 3 5,1 2 7,1 8 7,-2 8 5,0 2 6,2 3 3,-1 4-3,-1 6-7,2-6-6,6 5-5,-8 0-7,2 0-8,-2-5-12,9 1-27,-8 0-36,8-5-47,-9-5-60,8 1-108,1-9-112,0-4-82,-1-5-57,1-4-32,8-9 3,-9 0 81,1 0 108,0 0 98,-1-5 90,1 10 79,-9-1 60,1 5 47,1 4 61,-2 5 60,1 4 47,-8 9 38,8 4 36,0 5 17,-1 8-15,2 0-20,-2 10-10,1-1-20,8 0-27,-9 9-26,9 0-25,-1-5-27,1 5-38,-1 0-18,1-4-13,8 0-6,-8-10-11,-1 1-12,-8-5-1,9-4-6,-16-9-7,8 1-6,1-10 1,-9-8 5,-9-1 1,1-12 6,1-1 6,-9-8 8,8-5 8,-15-8 1,7-5 6,-8 0 4,9-9-1,-8 0 0,7 0-1,1 5 3,-1-5 3,8 5-5,1 4 1,7 0-2,0 4 0,7 5-1,8 4-2,1 5 3,8 8-1,-1 5 1,8 4 11,-7 9 35,7 9 44,0 4 38,-8 5 38,1 4 28,0 4 9,-17 5-19,2 0-36,-9 4-37,-9-4-36,2 4-25,-17-4-21,9-1-14,-8-3-10,-10-1-6,11-8-12,-10-1-19,8-8-54,-7-5-112,16-4-112,-8-8-150,7-5-164,8-10-136,8-3-98,0-5 34,8-8 69,8-1 133,-1 1 159</inkml:trace>
          <inkml:trace contextRef="#ctx0" brushRef="#br0" timeOffset="913.5768">2516 2406 218,'16'4'382,"-8"9"95,1 1 27,-2 3 9,0 5 13,2 5 9,-1-1 0,-1 0-23,9-3-41,-8 3-51,8 0-58,-1-4-87,1 1-92,7-6-67,-8-4-37,9-4-22,-1-4-17,-7-5-10,8-5-10,-9-9-3,8 1-10,-6-9-1,-3-4-4,-5-9 0,-1 0 0,-1-5-2,-7 1 2,0-1 4,0 0 2,0 9 6,-7 1 7,7 8 3,0 0 1,0 9-1,0 8-3,7 1-5,-7 13-7,16 0 0,-8 8-3,8 1-3,-1 8-2,1-4-1,7 4 0,-8-4 0,9 0-1,-8 0-2,0 0-1,8-4-3,-2-5-5,-6-4-3,8 0-3,-1-9-1,1 0-1,-1-5 0,-8-3-1,9-6-3,-1-8 1,-7 0 2,-1-4 0,-6-5 0,6-4 8,-15 0 2,7-5 4,-7 1 2,0-1 1,0 0 3,-7 1-1,-1 0 2,1-1-1,-2 9 1,2-4 1,-1 5 1,8 3 1,-8 0-1,0 10 0,8-5 1,0 8 0,-7 1-3,7 9 1,7 0 2,-7 0-1,8 8 0,-8 0 0,8 9 2,7 1 1,-6 3-1,6 9 1,-8 1-1,9 4-1,1-1 0,-3 5 1,3 5-4,-3 0 0,-5-5 0,6 4 1,1 1 1,-8-5-1,8-4 1,-1 4-3,1-9-4,0 1-30,-1-5-57,1 0-81,-1-5-76,1-4-63,0-4-55,7-4-36,-8-5-24,1-5 1,-1 1 26,9-1 32,-8-3 44,0-1 57,-1 1 79,1-2 76,-8 1 54,8 1 29,-9-1 17,1 5 12,0-5 6,0 5 6,-1-1 19,1-4 26,0 5 24,0-5 11,-1 1 2,2-1 2,6-5-15,1-3-24,-9-1-24,9-4-13,-1 0-6,-6 0 5,6-4 28,-6-1 16,5 6 9,-6-6 8,-8 5 23,9-4 15,-9 4-11,0 4 6,0 1 17,-9-1 31,9 5 16,-8 0 18,1 4 25,0 4 22,-2 5 16,-6 0 0,-1 10-12,8 7-20,-8 0-32,1 6-33,7-2-39,0 10-31,1-4-24,7 3-19,7-3-11,1-1-7,0 0-8,0-4-7,7-4-6,8-5-9,-7-4-8,8-5-11,0-4-32,-1-9-90,1-4-119,-9 0-112,1-9-132,-1 1-135,-7-6-96,-8-4-27,0 5 16,-16-5 60,0 0 108,-6 1 127,-11-2 121</inkml:trace>
        </inkml:traceGroup>
        <inkml:traceGroup>
          <inkml:annotationXML>
            <emma:emma xmlns:emma="http://www.w3.org/2003/04/emma" version="1.0">
              <emma:interpretation id="{099967BE-E500-441D-A927-8055403D2751}" emma:medium="tactile" emma:mode="ink">
                <msink:context xmlns:msink="http://schemas.microsoft.com/ink/2010/main" type="inkWord" rotatedBoundingBox="8889,2035 12962,1577 13114,2929 9041,3387"/>
              </emma:interpretation>
              <emma:one-of disjunction-type="recognition" id="oneOf1">
                <emma:interpretation id="interp5" emma:lang="en-US" emma:confidence="0.5">
                  <emma:literal>Gradient</emma:literal>
                </emma:interpretation>
                <emma:interpretation id="interp6" emma:lang="en-US" emma:confidence="0">
                  <emma:literal>Gradients</emma:literal>
                </emma:interpretation>
                <emma:interpretation id="interp7" emma:lang="en-US" emma:confidence="0">
                  <emma:literal>Gradient'</emma:literal>
                </emma:interpretation>
                <emma:interpretation id="interp8" emma:lang="en-US" emma:confidence="0">
                  <emma:literal>Gradient's</emma:literal>
                </emma:interpretation>
                <emma:interpretation id="interp9" emma:lang="en-US" emma:confidence="0">
                  <emma:literal>Gradients'</emma:literal>
                </emma:interpretation>
              </emma:one-of>
            </emma:emma>
          </inkml:annotationXML>
          <inkml:trace contextRef="#ctx0" brushRef="#br0" timeOffset="3833.3646">6393 2498 178,'8'-13'243,"-8"4"29,0-4 24,0 4 23,0 1 24,-8-1 16,1 0-4,-2 4-25,2 5-26,-9 0-27,1 0-33,-1 9-23,-8 1-8,9 2 9,-1 1 19,-7 10 25,8-2 7,-1 2-9,-8 3-24,8 5-33,1-5-46,8 0-48,-2 1-41,1-5-26,8 0-20,0-5-11,8 1-8,8-9-7,-1 0 0,1-9-3,8 0 0,-1-9-4,1 0 0,-9-9 0,8-4-2,-7 5 4,-1-10 0,-6 1 4,-2 4 1,1-4 2,-8 4 4,-8 4 1,8 5 2,-7 0 0,-9 8 1,8 5-2,1 5-1,-2 4-2,2 4-3,7 4 1,-8 5-2,16-4 0,-8 4-1,7 0-2,9 0 0,-1-5-1,1 1-4,8-4-3,-1-2-3,1-7-7,7-1-43,0-4-80,0-4-76,-7-5-60,8 1-48,-1-6-30,-8 1 12,8 0 65,-16-5 76,9 5 57,-8-5 49,0 0 37,-8 1 32,-1-5 16,0 4 7,2-3 4,-9 3 2,0-4 3,0 0-2,0-4 0,-9-1-2,9-3 1,-7 3 2,-8-4-1,6 5 6,-5 4 3,-10 0 22,8 4 37,-8 5 44,1 9 47,8-1 39,-9 5 35,1 9 8,7 4-14,-8 9-31,9 0-39,6 5-35,2 4-34,0-1-29,7 5-19,7 1-16,0-6-11,2 1-8,6-4-4,9-6-6,-1 2-5,1-6 2,-1-8-2,1-1 0,-1-3 0,1-10 3,0-3 4,-10-10 1,3 1 1,-3-10 0,-5-8 0,-1 0 0,-1-9-3,-7 0 0,0-9-1,0 0 0,-7 1 0,-1-5 0,-8 4 0,9 0 1,-1 0 3,-8 9 0,9 5 0,-2 8 2,1 0 3,1 10-2,-2 3 2,9 4 0,0 10-2,0 4-2,0 4 2,0 10 0,0-1-3,9 9-1,-2 5 2,1 3 0,1 9 0,5-3 0,3 8-1,-3 0 1,-5 4 0,6-4 0,1 4-1,0-4-1,7 0 2,-7-4 0,0-5-1,-1-4-1,8 0 1,-7-10-2,-1-3-4,9-5-1,-8-4 1,-1-5 0,1-8-1,0-9 1,-1-5 1,1-4 2,-1-9-2,1-3 0,-8-1 0,0-5 2,-8 9 1,0 0 2,0 5 2,0 9 2,0-2 3,0 11 0,-8 8 1,8 4 2,0 9-1,0 5-1,0 4 0,0 4-1,8 1-1,0-5-1,-1 4 0,2-4 0,-2 0 0,9-4-3,-8-5 1,7-5-3,1-3-3,0-5-3,-1-9-2,1 0 0,-1-8-1,-7-5-2,7 5 0,-6-10 1,-2 5 1,1 4 1,1 1 0,-2-1-1,0 9 1,-7 0-1,8 1 2,1 3-4,-9 5-5,7 0-41,1-4-58,0 4-56,0 0-57,-1-4-58,9 0-60,-8-6-13,8 1 23,-1 5 35,1-5 48,0 1 53,-9 4 65,1 4 58,8 0 41,-9 4 25,-7 0 18,8 5 17,-8-1 21,8 6 36,-8-5 33,0 4 19,8-5 6,-8 1 2,0 0-8,7-4-27,-7-5-29,9 0-20,6-5-12,-8-4-12,2-4-13,6-4-10,-6-1-8,5-4-1,-5 5-2,-1-6 0,-1 2 2,0 3 0,2-4 3,-9 4 13,0 5 26,0 5 33,0-1 51,0 0 74,-9 9 70,9 0 40,-7 4 11,-8 5-11,6 0-35,2 8-64,0 1-61,-10-1-52,10 6-32,7 3-18,-9-4-18,18 0-10,-9-5-12,7 5-9,10-9-7,-3 1-9,10-10-7,0 1-26,-1-5-71,1-5-89,7-8-84,-8 0-70,1-4-56,-1-2-17,1-6 46,-9-2 78,8 1 78,-14-1 74,-1 5 63,-1 0 44,0 0 30,2 4 23,-9 10 13,0-1 21,0 5 30,8 8 27,-8 1 23,0 7 14,0 2 18,0 4 3,7 3-15,-7-3-18,9-1-21,-2 6-20,-7-6-18,8 0-17,8-3-12,-9-1-4,1-9-6,8 1 3,0-10-6,-1-3-6,1-5-5,-1-1 1,1-3-4,0-1 8,-9 0 28,1 6 24,8-2 19,-9 5 43,1 0 59,1 9 34,-2 0 0,-7 5-12,7 4-9,2 4-44,-1 0-56,-1 4-46,9-3-21,-8 3-14,8-4-12,-1 1-6,1-1-8,7-9-3,-7 1-5,7-10-3,-7 1 0,7-9-29,-6-5-39,5-3-54,-6-6-46,0-4-48,-1-8-34,1-5 7,-8-4 33,-1-5 53,2 0 48,-2 0 47,1 4 37,-8 10 28,8 0 12,-8 8 8,0 4 10,0 10 35,8 4 40,-8 13 45,7 4 38,-7 9 34,9 5 19,-2 8-13,1 5-29,-1 4-39,2 0-36,-2 5-33,1 0-25,8-1-20,0-4-13,-9 0-11,8-4-13,1 0-30,1-9-116,-3 0-191,3-4-227,-10-10-201,-7-4-99,0-4-31,-7 0 85,-1-8 173,-15 4 221</inkml:trace>
          <inkml:trace contextRef="#ctx0" brushRef="#br0" timeOffset="3990.9415">8207 1957 102,'-16'0'346,"8"0"93,8-4 88,8 4-20,8-4-48,7 4-46,16-5-70,8-3-83,0-1-86,15 0-68,-7 0-48,8-4-32,-1 5-18,-8-6-28,10 1-72,-10 0-122,-7 0-139,-1-1-155,1 1-89,-16 5-27,2-1 44,-10 4 106</inkml:trace>
          <inkml:trace contextRef="#ctx0" brushRef="#br0" timeOffset="42854.0212">8105 1311 144,'-16'0'260,"1"5"41,-9-5-18,1 0-19,-1 4-13,1 1-2,-1-1-7,1-4-20,-1 5-27,9-1-32,-1-4-41,1 0-40,6 4-30,9-4-21,0-4-18,9 4-10,-1-4-3,15-1 0,1-4-4,7 0-8,0-4-14,8 5-15,0-6-13,1 5-9,-2-4-3,-7 5 4,9-1 16,-17 0 14,8 0 17,-15 0 9,-1 5 9,-7 4 8,-8 0 11,0 0 25,-15 0 31,-9 4 39,1 0 37,-8 5 30,-9-4 31,2 4 15,-2 0 4,1-1-8,8-4-19,-1 5-24,1-4-37,8-1-40,8 1-38,-1-5-34,16 4-21,0-4-14,16-4-8,-1 4-5,8-9-3,1 4-5,7 1-12,0-1-16,1-3-14,-8 4-10,-2-1-14,1 5-12,-6 0-19,-1-4-46,-9 4-104,-7 4-132,0-4-142,0 0-81,-7 5-22,-2-1 37,-6 0 106,6 5 137</inkml:trace>
          <inkml:trace contextRef="#ctx0" brushRef="#br0" timeOffset="81607.4827">8574 3778 199,'0'-14'269,"7"-3"32,2-1 1,-2 5 11,8 0 9,1 0 11,1-1-1,-3 1-19,10 0-29,0 5-44,-1-2-43,1 2-40,-1 3-33,1 1-24,-9 4-17,1 0-10,0 4-5,-1 5-9,-15 0-4,0 0-4,0 8-11,-8 5-4,-8 0-3,1 5 2,-1 3 0,-7-3-2,-1 4 0,1-9-4,8 4-7,-9-4-6,8 0-7,9-4-2,-1-5 0,8 4-2,0-3 2,8-6-4,-1 5 8,9-4 3,8 0-1,-1-4-3,0 3 1,9-3-2,-9 3-3,8 1-4,-7 5-1,-9-6 9,1 10 11,0-5 18,-16 5 23,0-1 22,-9 5 25,2 0 13,-9 0 2,-8 0-12,2 0-18,-2 0-20,-8 0-28,9-4-27,0-1-23,0 1-67,-1-9-108,8 4-165,-8-5-204,17 2-202,-9-2-101,1-3-2,6 3 72,-6-3 148,8-1 193</inkml:trace>
          <inkml:trace contextRef="#ctx0" brushRef="#br0" timeOffset="80897.8619">8801 5875 168,'-9'-4'302,"9"-1"47,0 0 10,0-4-22,9-4-18,-2 1-18,9-2-9,-1-4-18,9 1-28,-1 3-38,1 1-40,-1 1-33,1 3-19,0 4-8,-9 1 4,8 8 14,-7 1 36,-8 8 45,-1 4 42,-7 6 28,0 2 5,-7 11-12,-1-1-34,-8 5-45,9-1-57,-9 5-44,8-5-30,1 1-22,7 0-17,0-5-9,0-4-5,7-1-7,1-3-7,8-10-10,7 1-69,-8-9-140,17-9-188,-1-4-223,0-6-212,0-11-103,0-1 8,2-13 107,-2-5 171,-8-4 217</inkml:trace>
        </inkml:traceGroup>
      </inkml:traceGroup>
    </inkml:traceGroup>
    <inkml:traceGroup>
      <inkml:annotationXML>
        <emma:emma xmlns:emma="http://www.w3.org/2003/04/emma" version="1.0">
          <emma:interpretation id="{2DE33C10-5687-4D52-A9E9-889329BE3101}" emma:medium="tactile" emma:mode="ink">
            <msink:context xmlns:msink="http://schemas.microsoft.com/ink/2010/main" type="paragraph" rotatedBoundingBox="3923,5594 5256,4638 5846,5460 4512,64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BDB10C-4FAF-4379-AC1B-F9D1B6794E3F}" emma:medium="tactile" emma:mode="ink">
              <msink:context xmlns:msink="http://schemas.microsoft.com/ink/2010/main" type="line" rotatedBoundingBox="3923,5594 5256,4638 5846,5460 4512,6416">
                <msink:destinationLink direction="with" ref="{09994896-1B9D-41A5-AA1F-66958494E53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14E818C-9895-41E1-B3CD-6AAA67FF2CBD}" emma:medium="tactile" emma:mode="ink">
                <msink:context xmlns:msink="http://schemas.microsoft.com/ink/2010/main" type="inkWord" rotatedBoundingBox="3923,5594 5256,4638 5846,5460 4512,6416"/>
              </emma:interpretation>
              <emma:one-of disjunction-type="recognition" id="oneOf2">
                <emma:interpretation id="interp10" emma:lang="en-US" emma:confidence="0.5">
                  <emma:literal>of</emma:literal>
                </emma:interpretation>
                <emma:interpretation id="interp11" emma:lang="en-US" emma:confidence="0.5">
                  <emma:literal>d &amp;</emma:literal>
                </emma:interpretation>
                <emma:interpretation id="interp12" emma:lang="en-US" emma:confidence="0">
                  <emma:literal>oof</emma:literal>
                </emma:interpretation>
                <emma:interpretation id="interp13" emma:lang="en-US" emma:confidence="0">
                  <emma:literal>off</emma:literal>
                </emma:interpretation>
                <emma:interpretation id="interp14" emma:lang="en-US" emma:confidence="0">
                  <emma:literal>oaf</emma:literal>
                </emma:interpretation>
              </emma:one-of>
            </emma:emma>
          </inkml:annotationXML>
          <inkml:trace contextRef="#ctx0" brushRef="#br0" timeOffset="36062.9986">704 5562 178,'-8'-12'283,"-7"-2"43,6 5 2,-6-4 3,-1 5 12,-8 3 19,10 1 24,-10 4 22,0 0 15,-7 4 2,8 5-11,-9 4-20,9 0-28,-9 9-43,8-5-61,2 10-62,6-1-57,9 1-50,-10-1-34,10 5-22,14-4-11,1-6-10,1 2-4,14-6-4,-1-4-4,11-9-5,5-4-6,9-4-3,0-14 0,1 1-3,-10-10 3,2-3 1,-2-1 4,-7-4 1,-7-5 0,-8-4 3,-16-4-1,-8-1 2,0 1 0,-23-4 6,0 3 1,-9 1 3,-7 4 4,1 0 6,-9 4 0,8 5-3,0 5-1,0-1-4,9 9-8,-2-5-13,9 10-36,7-1-133,1 5-145,8 0-194,15 4-180,0 0-171,7 0-74,8 5 78,9 0 112,-1 4 181,1 0 175</inkml:trace>
          <inkml:trace contextRef="#ctx0" brushRef="#br0" timeOffset="36550.6933">1540 4996 25,'0'-14'458,"-16"10"139,9-1 138,-17 10 112,-7 4-27,0 4-82,-9 0-127,-7 5-121,0 4-125,-7-5-124,15 5-105,-8-5-67,7 6-48,9-10-94,0 4-170,8-3-262,-1-5-280,9-1-145,-1 5-69,9-8 31,-2 4 137,2 0 243</inkml:trace>
          <inkml:trace contextRef="#ctx0" brushRef="#br0" timeOffset="36394.1123">1517 4613 108,'-8'-22'317,"-8"5"63,-7 3 73,-1 5-14,0 5-4,-14 4-9,7 4 16,-9 0 11,9 10-10,0 4-31,-1-1-30,1 5-37,7 9-48,10 0-57,5 8-49,9-3-46,0 8-41,9 0-28,-2-1-18,9 1-13,6 0-12,-5 0-9,6-5-7,-7 1-6,-1 0-6,1-5-5,-1-4-8,1-1-10,-8-3-49,0-5-140,-8 0-180,8-9-223,-8 0-200,7-4-132,-7-5-27,9-8 101,-2-5 159,8-8 214</inkml:trace>
        </inkml:traceGroup>
      </inkml:traceGroup>
    </inkml:traceGroup>
    <inkml:traceGroup>
      <inkml:annotationXML>
        <emma:emma xmlns:emma="http://www.w3.org/2003/04/emma" version="1.0">
          <emma:interpretation id="{7CA51F66-92C6-419E-B9DC-EADFD6DDA677}" emma:medium="tactile" emma:mode="ink">
            <msink:context xmlns:msink="http://schemas.microsoft.com/ink/2010/main" type="paragraph" rotatedBoundingBox="4305,6155 12497,4838 12785,6631 4593,7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48F6B0-64F9-4FCE-9C2C-71CE12EB183D}" emma:medium="tactile" emma:mode="ink">
              <msink:context xmlns:msink="http://schemas.microsoft.com/ink/2010/main" type="line" rotatedBoundingBox="4305,6155 12497,4838 12785,6631 4593,7948">
                <msink:destinationLink direction="with" ref="{09994896-1B9D-41A5-AA1F-66958494E53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6146BE1-0408-4831-931D-CC191E87BF5A}" emma:medium="tactile" emma:mode="ink">
                <msink:context xmlns:msink="http://schemas.microsoft.com/ink/2010/main" type="inkWord" rotatedBoundingBox="4619,5811 6288,6444 5791,7756 4121,7122"/>
              </emma:interpretation>
              <emma:one-of disjunction-type="recognition" id="oneOf3">
                <emma:interpretation id="interp15" emma:lang="en-US" emma:confidence="0.5">
                  <emma:literal>I,</emma:literal>
                </emma:interpretation>
                <emma:interpretation id="interp16" emma:lang="en-US" emma:confidence="0">
                  <emma:literal>II</emma:literal>
                </emma:interpretation>
                <emma:interpretation id="interp17" emma:lang="en-US" emma:confidence="0">
                  <emma:literal>I</emma:literal>
                </emma:interpretation>
                <emma:interpretation id="interp18" emma:lang="en-US" emma:confidence="0">
                  <emma:literal>It,</emma:literal>
                </emma:interpretation>
                <emma:interpretation id="interp19" emma:lang="en-US" emma:confidence="0">
                  <emma:literal>FI</emma:literal>
                </emma:interpretation>
              </emma:one-of>
            </emma:emma>
          </inkml:annotationXML>
          <inkml:trace contextRef="#ctx0" brushRef="#br0" timeOffset="37330.6525">359 6041 85,'-14'0'380,"5"5"102,9-5 88,-8 5 7,16 4-5,8-1-3,0 1 0,15-1-36,16 1-40,8 1-52,7-6-65,16 0-87,16-8-95,8 0-63,7-1-44,0-9-32,9 1-22,-1 1-16,-8-2-11,-7-4-13,-1 6-19,-6-7-68,-10 6-163,-14-4-211,-1 8-225,-15 0-206,-9 5-98,-14-1 9,-1 5 129,-7 5 196,-17 4 220</inkml:trace>
          <inkml:trace contextRef="#ctx0" brushRef="#br0" timeOffset="38020.3353">1188 6297 253,'7'-4'451,"-7"4"101,0 0 59,-7 4-28,0 4-29,-1 10-20,-8 4-44,0 0-40,-8 9-41,9 4-48,-8 0-62,-1 0-72,8 5-79,-6-1-58,-2-3-39,8-1-23,0 0-17,1-4-14,-1 0-15,9-5-92,-10-4-137,3 0-192,-3-5-203,10 1-196,0-1-102,-10-3 27,10-1 104,-2-4 174,2-1 200</inkml:trace>
          <inkml:trace contextRef="#ctx0" brushRef="#br0" timeOffset="38227.7805">790 6614 25,'7'-23'286,"-7"6"52,0 3 84,16 5 35,-8 5-1,8 0 10,-1 8 29,8 0 29,8 1-17,2 9-56,5-6-68,2 1-74,-2 4-72,2-4-79,6 0-74,-6-1-54,-9 1-93,0-5-151,1 5-230,-1-4-235,-8-1-154,-8 1-76,1 3 26,-1-3 113,-6 8 209</inkml:trace>
          <inkml:trace contextRef="#ctx0" brushRef="#br0" timeOffset="38416.2765">1728 6794 35,'7'4'555,"2"5"204,-2-1 141,-7 10 77,-7 4-79,7 4-211,-9 5-192,9 0-196,-7 4-144,7-4-87,-8 4-125,8-4-203,8 4-310,-8-4-232,7 0-117,2-1-54,-9 5 51,7 5 163,1-5 289</inkml:trace>
        </inkml:traceGroup>
        <inkml:traceGroup>
          <inkml:annotationXML>
            <emma:emma xmlns:emma="http://www.w3.org/2003/04/emma" version="1.0">
              <emma:interpretation id="{9E443AF2-22E4-4913-A6BC-AFFA3FBC6656}" emma:medium="tactile" emma:mode="ink">
                <msink:context xmlns:msink="http://schemas.microsoft.com/ink/2010/main" type="inkWord" rotatedBoundingBox="6170,5623 12588,5006 12714,6312 6295,6929"/>
              </emma:interpretation>
              <emma:one-of disjunction-type="recognition" id="oneOf4">
                <emma:interpretation id="interp20" emma:lang="en-US" emma:confidence="0.5">
                  <emma:literal>text</emma:literal>
                </emma:interpretation>
                <emma:interpretation id="interp21" emma:lang="en-US" emma:confidence="0">
                  <emma:literal>"**ant</emma:literal>
                </emma:interpretation>
                <emma:interpretation id="interp22" emma:lang="en-US" emma:confidence="0">
                  <emma:literal>IZXZXX</emma:literal>
                </emma:interpretation>
                <emma:interpretation id="interp23" emma:lang="en-US" emma:confidence="0">
                  <emma:literal>IXXZXX</emma:literal>
                </emma:interpretation>
                <emma:interpretation id="interp24" emma:lang="en-US" emma:confidence="0">
                  <emma:literal>IXXZXXX</emma:literal>
                </emma:interpretation>
              </emma:one-of>
            </emma:emma>
          </inkml:annotationXML>
          <inkml:trace contextRef="#ctx0" brushRef="#br0" timeOffset="81607.4827">8574 3778 199,'0'-14'269,"7"-3"32,2-1 1,-2 5 11,8 0 9,1 0 11,1-1-1,-3 1-19,10 0-29,0 5-44,-1-2-43,1 2-40,-1 3-33,1 1-24,-9 4-17,1 0-10,0 4-5,-1 5-9,-15 0-4,0 0-4,0 8-11,-8 5-4,-8 0-3,1 5 2,-1 3 0,-7-3-2,-1 4 0,1-9-4,8 4-7,-9-4-6,8 0-7,9-4-2,-1-5 0,8 4-2,0-3 2,8-6-4,-1 5 8,9-4 3,8 0-1,-1-4-3,0 3 1,9-3-2,-9 3-3,8 1-4,-7 5-1,-9-6 9,1 10 11,0-5 18,-16 5 23,0-1 22,-9 5 25,2 0 13,-9 0 2,-8 0-12,2 0-18,-2 0-20,-8 0-28,9-4-27,0-1-23,0 1-67,-1-9-108,8 4-165,-8-5-204,17 2-202,-9-2-101,1-3-2,6 3 72,-6-3 148,8-1 193</inkml:trace>
          <inkml:trace contextRef="#ctx0" brushRef="#br0" timeOffset="80897.8619">8801 5875 168,'-9'-4'302,"9"-1"47,0 0 10,0-4-22,9-4-18,-2 1-18,9-2-9,-1-4-18,9 1-28,-1 3-38,1 1-40,-1 1-33,1 3-19,0 4-8,-9 1 4,8 8 14,-7 1 36,-8 8 45,-1 4 42,-7 6 28,0 2 5,-7 11-12,-1-1-34,-8 5-45,9-1-57,-9 5-44,8-5-30,1 1-22,7 0-17,0-5-9,0-4-5,7-1-7,1-3-7,8-10-10,7 1-69,-8-9-140,17-9-188,-1-4-223,0-6-212,0-11-103,0-1 8,2-13 107,-2-5 171,-8-4 217</inkml:trace>
          <inkml:trace contextRef="#ctx0" brushRef="#br0" timeOffset="80335.8447">8456 4828 42,'9'-21'325,"-2"7"48,-7 1 46,8 4 12,0 5-2,-8 8-19,8 5 2,-8 13 36,-8 4 43,8 10-10,-16 8-41,9 4-41,-9 9-63,1 0-74,-9 9-83,1-5-71,6 1-40,-6 0-30,-1-1-17,1-4-9,8 1-8,-9-5-4,8-5-6,1 0-5,-1-4-3,0 0-22,1-9-111,-1 0-132,9-4-190,-10-5-203,10-4-188,0-4-81,-2-5 56,1-4 106,1-9 176,0-4 198</inkml:trace>
          <inkml:trace contextRef="#ctx0" brushRef="#br0" timeOffset="80557.7574">8058 5193 7,'-8'-26'266,"8"0"40,8 8 46,-8 0-26,7 5-16,9 9-8,1 4 3,-3 9 2,10 3-17,0 7-26,-1 6-41,8 2-55,0 4-46,9-1-42,-9 2-25,9-2-26,-9 1-16,0-4-9,7-2-8,-6 2-53,-1-1-125,-7-3-148,-1-2-170,1-3-91,-2-1-44,-6 1 25,8 0 112</inkml:trace>
          <inkml:trace contextRef="#ctx0" brushRef="#br0" timeOffset="55420.2954">5331 5149 253,'0'-17'287,"7"3"90,2 5 18,-2 5 19,8 4 4,9 4 9,-1 10 4,1-1-58,15 4-68,-8 6-73,8-2-60,0 2-49,0 3-34,1-4-36,-2 0-27,2 0-18,-9-4-16,0 3-47,0-7-122,-8 3-183,1-4-196,-1 1-112,-6-1-56,-10 0 12,9 0 102,-16-4 175</inkml:trace>
          <inkml:trace contextRef="#ctx0" brushRef="#br0" timeOffset="55173.4374">5807 4846 250,'0'-9'482,"0"4"94,0 1 83,-8 4-8,8 9-17,-7 5-43,-2 3-63,-6 9-53,-1 5-58,9 9-86,-9 4-86,1 0-87,-1 4-60,0-4-39,8 4-24,-7 0-15,6 1-11,-5-5-5,5-4-6,1-1-9,-8-4-13,9 0-60,-1-4-134,-8 0-148,1-5-190,-1 1-174,0-1-160,1-4-33,-1 0 87,-7 0 121,8-5 181</inkml:trace>
          <inkml:trace contextRef="#ctx0" brushRef="#br0" timeOffset="55613.7783">6183 5550 331,'0'12'541,"0"1"101,0 10 80,0-2-59,0 6-83,0-1-128,0 1-123,7 4-93,-7-1-75,16-3-62,-8 3-57,8-3-80,-1 0-149,1-6-221,-1-3-225,1 4-113,0-5-52,-1-3 18,1-1 116,-9 0 204</inkml:trace>
          <inkml:trace contextRef="#ctx0" brushRef="#br0" timeOffset="39618.5971">2173 5541 83,'0'0'100,"0"0"-31,0 0-24,0 0-19,0 0-9,0 0-8,0 0-6,7 0-2,-7 0-1,0 0 0,9 0 1,-9 0 1,7 0-1,-7 0 0,0 0-1,8 0-2,-8 0-4,8 0-8,0 0-20,-8 0-10,7 0-9,-7 0-2,9 4 1,-9-4 7,0 0 18,0 0 16,7 0 23,-7 0 25,0 0 28,8 0 29,-8 0 29,0 0 23,7 0 14,-7 0 13,0 0 36,9 0 59,-2 0 53,1 0 48,8 0 39,0 0 28,6 0-3,11 0-25,-2-4-18,0 4-17,8-5-22,7 5-40,-6-5-45,-2-3-55,10 3-62,-9-3-57,0 4-39,-8-5-25,1 4-15,-8-4-10,-2 5-11,1-1-19,-14 1-96,6 4-113,-6-4-139,6 4-170,-15 0-149,7 0-128,2 4 2,-9-4 65,-9 9 116,9-5 160</inkml:trace>
          <inkml:trace contextRef="#ctx0" brushRef="#br0" timeOffset="39887.8772">2634 5879 31,'-7'9'243,"-2"4"51,2-4 18,-1 4-6,8-4 3,-9-1 11,9 6 9,0-5 5,9 0-8,-1 3-15,-1-3-24,9 0-18,0-4-20,15 4-15,-7-9-6,7 4 3,0-4-7,0-4-21,9-1-30,-2 1-33,-7-6-35,1 6-41,7-5-35,-16 1-24,8-1-23,-7 5-112,-1-5-141,-6 0-205,-3 4-191,3 1-148,-1 4-68,-9 0 61,1 0 115,-8 4 194</inkml:trace>
          <inkml:trace contextRef="#ctx0" brushRef="#br0" timeOffset="49006.7072">3948 5250 176,'7'-9'275,"-7"1"53,7 4 10,-7-1 18,8 1 26,-8 4 26,0 0 35,0 4 43,9 5 45,-9 4 8,0 9-13,0 4-30,-9 10-65,1-1-94,1 9-98,-9 0-66,8 4-47,-8 1-35,1-5-25,7 4-21,0-4-16,-7 0-11,7-5-8,0 0-5,1-3-3,7-1-2,-9-4-5,2-5-7,7 1-12,-8-6-32,0 2-71,0-6-150,1-4-170,-1 1-215,8-1-195,-16-5-125,9 1-12,-2-5 107,2-4 151,7 0 207</inkml:trace>
          <inkml:trace contextRef="#ctx0" brushRef="#br0" timeOffset="49266.559">3697 5501 32,'0'-18'265,"0"5"26,0 0 66,8 9 16,0-1 25,0 5 29,7 0 47,8 9 54,1 4 6,-1 0-36,8 5-58,1 4-61,7 0-80,1 4-73,-9 1-70,7 3-59,2-3-43,-9-1-27,0-4-19,0 5-16,1-6-63,-8 2-134,-10-6-194,10 0-221,-8 2-196,-1-7-99,-6 1 1,-2 1 100,8-1 178,-6-4 213</inkml:trace>
          <inkml:trace contextRef="#ctx0" brushRef="#br0" timeOffset="49695.4152">4564 5769 21,'-7'-5'306,"7"-3"88,0-1 95,0 1-12,0-1-36,0-5-23,7 1-31,2 0-44,-2-5-49,9-3-14,7 3-9,-7 0-3,7 1 5,1 3-4,-9-3-13,1 8-18,7 1-21,-6-1-29,-3 4-34,3 5-25,-3 5-18,-5-1-15,-1 9-13,-8 0-7,0 5-9,0 4-6,-8 0-8,-1 8-7,2-3-6,-8 4-6,-1 4-8,9 0-5,-10-4-7,10-1-3,-2 1-4,2-4-3,-1-1-2,8-4 2,0-4 3,8-1 2,-1-3 2,2-1 2,6-5 3,1 1-3,8-5-4,-10 1-2,10 0 0,0-1-3,-1 1-4,8-1-3,-7 0-15,-1 0-36,1 1-102,-8 3-202,8-3-302,-10 4-265,3 0-128,-3 4-40,-5 0 60,-1 9 180,-8 0 292</inkml:trace>
          <inkml:trace contextRef="#ctx0" brushRef="#br0" timeOffset="54453.3628">3221 5448 224,'-9'-9'273,"2"-4"34,-1 5-46,0-1-27,8-5-32,-8 5-13,8 1-7,0-1-16,0 1-20,0-2-34,8-3-23,-8 5-24,8-1-16,0 0 6,-1 0 12,2 0 21,-2 1 17,1-1 13,-1 0 6,9 0-13,-8 0-16,0 0-18,0 5-21,-1-4-4,9 3-6,-8 5 6,-1 0 8,2 0 22,6 5 22,1 3 14,-9 9 13,10 2 6,-10 2 0,9 10-4,-8 0-16,-1 4-21,2 4-14,6 1-15,-7 4-16,0 0-18,-8 0-5,7 0-7,1 0-6,-8 5-2,0-5-3,0 0-3,0 0-4,0-10-2,0 6 0,-8-5-1,8 1-2,-7-6 2,7 1 1,-8 0-1,0-5-1,8-4 0,-8 0 1,1-4-1,7-1-3,0-4 3,-9 1 0,9-5 1,0-5-2,0 4 0,9-8 1,-9 5 0,7-5 0,9 0-2,-1 0 2,1 0 0,-1 0 1,9-5 1,-8 5 2,15 0 0,-8 0-3,8-4-6,9 0-13,-9 0-65,16-5-132,-8-5-198,15 1-210,-7-4-124,17-6-57,-10 6 28,1-5 112,7 4 187</inkml:trace>
        </inkml:traceGroup>
      </inkml:traceGroup>
    </inkml:traceGroup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3:35.15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555F71F-281C-4EF6-82E8-5D903126FFD7}" emma:medium="tactile" emma:mode="ink">
          <msink:context xmlns:msink="http://schemas.microsoft.com/ink/2010/main" type="inkDrawing" rotatedBoundingBox="5563,10506 6935,14361 6383,14557 5011,10703" semanticType="callout" shapeName="Other">
            <msink:sourceLink direction="from" ref="{7079BB49-86BC-496E-AC7E-316F179D8E86}"/>
            <msink:sourceLink direction="to" ref="{2E01B058-F7F8-431D-B44B-63D04451BED5}"/>
          </msink:context>
        </emma:interpretation>
      </emma:emma>
    </inkml:annotationXML>
    <inkml:trace contextRef="#ctx0" brushRef="#br0">0-4 116,'9'-9'315,"-2"5"46,-7 4 46,7 13-45,-7 0-36,9 13-16,-1 6-1,-1 7-4,-7 5-9,7 9-27,2 8-27,6 5-34,1 9-32,0 4-36,-1 9-29,1 4-24,8 5-24,-1-5-17,0 9-2,0-4 9,1 0 20,7-1 26,-8 1 27,1 0 28,0-1 9,-1 1 6,-7 0-8,8 0-15,-9 0-17,-8-5-18,9 0-16,-8-4-12,8 0-11,-9 0-12,2-5-14,-2 1-13,9 0-9,-8-10-12,7 5-4,1-8-3,0-1-2,8 1-1,-10-6-2,10-3 1,0 0-1,-1-6 6,1-3-2,-1-5 0,1 1 3,-2-5-2,10-5-3,-8-3-1,-2-6 0,11-3 1,-10-1-2,8-8 0,-7 4 1,7-9 0,-8 0-3,8-4-2,-7-5-1,7 0-1,-8-4-1,8 0-3,-7-4-1,0 0 1,-8-1 1,7 1 2,-8-4 0,1 3 2,-1-4 3,-6 0 2,-2 0 1,1 1 0,-8-1 3,0-4 0,-8-1 1,1 1-3,-2 1 1,-6-7 0,-1 2-2,-7-5 4,8 0 8,-9 5 12,8-1 10,1 1 11,-1-1 6,9 4 2,-10 6-8,17-1-11,-7 0-11,7 5-9,0-1-2,7 5-2,1 0 2,1 5 2,5 4 2,10-5-2,0 5-2,-1 4-1,8 0-4,-7 1-1,-1 3-2,8 1 2,-7-1 0,-8 0-1,-1 10 1,-6-5 0,-9 4 0,0 1-3,-9 3-6,1-3-17,-8 3-42,-7 1-93,0 1-177,0-2-287,-1-4-275,1 1-129,-1-1-37,8-4 50,1 4 155,-1-3 276</inkml:trace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3:36.59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954816D-E868-4A05-BD27-771A4C062DFD}" emma:medium="tactile" emma:mode="ink">
          <msink:context xmlns:msink="http://schemas.microsoft.com/ink/2010/main" type="writingRegion" rotatedBoundingBox="7241,13469 10306,12589 10583,13555 7518,14435"/>
        </emma:interpretation>
      </emma:emma>
    </inkml:annotationXML>
    <inkml:traceGroup>
      <inkml:annotationXML>
        <emma:emma xmlns:emma="http://www.w3.org/2003/04/emma" version="1.0">
          <emma:interpretation id="{A072503F-0C21-48C4-B9B5-DE6CD52A2CAE}" emma:medium="tactile" emma:mode="ink">
            <msink:context xmlns:msink="http://schemas.microsoft.com/ink/2010/main" type="paragraph" rotatedBoundingBox="7241,13469 10306,12589 10583,13555 7518,144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C33823-5033-443C-AE6A-72051B9D5361}" emma:medium="tactile" emma:mode="ink">
              <msink:context xmlns:msink="http://schemas.microsoft.com/ink/2010/main" type="line" rotatedBoundingBox="7241,13469 10306,12589 10583,13555 7518,14435"/>
            </emma:interpretation>
          </emma:emma>
        </inkml:annotationXML>
        <inkml:traceGroup>
          <inkml:annotationXML>
            <emma:emma xmlns:emma="http://www.w3.org/2003/04/emma" version="1.0">
              <emma:interpretation id="{2E01B058-F7F8-431D-B44B-63D04451BED5}" emma:medium="tactile" emma:mode="ink">
                <msink:context xmlns:msink="http://schemas.microsoft.com/ink/2010/main" type="inkWord" rotatedBoundingBox="7241,13469 9693,12765 9971,13731 7518,14435">
                  <msink:destinationLink direction="to" ref="{6555F71F-281C-4EF6-82E8-5D903126FFD7}"/>
                </msink:context>
              </emma:interpretation>
              <emma:one-of disjunction-type="recognition" id="oneOf0">
                <emma:interpretation id="interp0" emma:lang="en-US" emma:confidence="0.5">
                  <emma:literal>ERIX</emma:literal>
                </emma:interpretation>
                <emma:interpretation id="interp1" emma:lang="en-US" emma:confidence="0">
                  <emma:literal>EPRIX</emma:literal>
                </emma:interpretation>
                <emma:interpretation id="interp2" emma:lang="en-US" emma:confidence="0">
                  <emma:literal>EIRIX</emma:literal>
                </emma:interpretation>
                <emma:interpretation id="interp3" emma:lang="en-US" emma:confidence="0">
                  <emma:literal>ERRIX</emma:literal>
                </emma:interpretation>
                <emma:interpretation id="interp4" emma:lang="en-US" emma:confidence="0">
                  <emma:literal>ERINX</emma:literal>
                </emma:interpretation>
              </emma:one-of>
            </emma:emma>
          </inkml:annotationXML>
          <inkml:trace contextRef="#ctx0" brushRef="#br0">4306 12952 14,'0'-4'343,"0"4"126,0 4 117,9 5 60,-9 9 67,0 4 17,0 8-44,0 2-86,0 3-96,0 4-115,0 0-133,0 1-102,0 4-62,7-4-39,-7 0-27,0-6-28,8 1-38,-8-3-90,8-6-131,0 0-152,-1-4-190,2-4-165,-2-5-126,1-5 1,-1 2 84,9-15 128,-8 0 180</inkml:trace>
          <inkml:trace contextRef="#ctx0" brushRef="#br0" timeOffset="585.4343">4338 13243 137,'-8'-35'241,"0"-1"19,8 1-7,8-4 1,0-5-1,0 9 1,8-5-2,-1 4-5,8 1-11,1 5-18,-1-1-17,8 5-18,-7 4-19,7-5-12,0 9-7,1-3 0,-1 7 7,-7-3 10,7 4 11,-8 4 12,-8 0 12,1 4 15,1 5 13,-10 5 0,0-1-10,-7 5-19,-7 5-28,7-2-36,-16 6-41,8 4-26,-8 0-16,1 0-8,-8 0-8,-1 5-4,8-6-6,1 6-3,-8-10-4,7 6-4,1-6-2,6 1-4,2-5-2,-1 0-3,8 0 1,0 1 5,8-2 5,-1-3 5,2 5 6,6-1 10,1 4 6,-1 1 4,8 0-1,-7 3-2,8-3-6,-1 8-10,-8 1-8,9-1-9,-1 0-5,-6 1-8,6-1-21,1 5-34,-1-5-93,0 1-150,0-1-234,1-4-241,-1 0-161,-7 0-61,8-4 44,0 0 123,-10 3 220</inkml:trace>
          <inkml:trace contextRef="#ctx0" brushRef="#br0" timeOffset="187.4985">4573 13027 179,'0'-8'479,"-9"3"111,9 5 96,0 9 12,0-1-40,0 10-86,0 4-109,0 0-92,0 5-87,0-1-87,9 4-76,-9 2-76,7-6-104,-7 4-111,8-3-149,0-1-168,0-3-154,-8-2-123,7-8-18,-7 5 44,0-5 115,-7-4 151</inkml:trace>
          <inkml:trace contextRef="#ctx0" brushRef="#br0" timeOffset="2678.9127">5135 12473 349,'8'0'512,"-8"9"99,0 4 50,0 5-15,0-1-58,8 6-99,-8 2-111,0 2-89,0 4-80,7-5-71,-7 5-57,0-5-41,9 5-54,-9-4-77,0-1-92,7 1-141,-7-6-156,0 6-147,0-6-98,0 2-7,0-2 51,8 2 117,-8-6 147</inkml:trace>
          <inkml:trace contextRef="#ctx0" brushRef="#br0" timeOffset="2921.2616">5603 12517 184,'9'0'323,"-2"5"73,-7 3 17,8 10 0,1-5-15,-9 9-35,0 0-48,0 4-60,0-3-65,0 3-63,-9-4-53,9 4-60,-8-4-90,8 0-122,-7 0-125,-2 0-128,2 0-97,-8-5-25,6 6 41,2-6 97,-9 1 109</inkml:trace>
          <inkml:trace contextRef="#ctx0" brushRef="#br0" timeOffset="3163.1287">5525 12662 116,'9'0'296,"-2"0"71,1 0 22,0 9 0,7 0-21,-6 4-39,6 0-56,-8 0-67,9 1-69,1 3-71,-3-4-81,3 1-84,6-1-98,1 0-97,-1 0-114,-8-4-66,9 4 1,-1-4 40,-7-1 74</inkml:trace>
          <inkml:trace contextRef="#ctx0" brushRef="#br0" timeOffset="-821.337">3626 13023 89,'9'-13'236,"6"-1"30,-15 5 4,7-3 12,-7 3 17,0-5 21,0 5 15,-7 1 8,-1 4-4,1-1-24,-9 1-28,0 4-21,-8 0-10,1 4 2,0 5 13,-9 8 20,9 1 2,-8 8-16,0 1-33,7 4-43,0 3-49,1 2-47,8 4-31,-1-1-24,8 1-12,1 4-12,7-10-7,7 6-11,8-5-5,1 1-4,8-6-11,7-3-21,-7-1-40,7-4-58,0-9-73,1 5-78,-9-9-70,8-5-79,-7 0-82,7-4-71,-15-4-45,6 0-43,-6-5 8,1 0 61,-10 0 103,1-4 119</inkml:trace>
          <inkml:trace contextRef="#ctx0" brushRef="#br0" timeOffset="-612.392">3345 13467 244,'0'-5'365,"0"1"85,9 4 24,-2-9-25,9 5-40,6 0-50,2-5-64,0-5-72,7 5-69,1-4-59,-1 1-42,0-2-59,8-4-91,-8 1-129,-7 3-131,7-3-135,-7 4-84,-1-1-13,1 1 53,-9 5 106</inkml:trace>
        </inkml:traceGroup>
        <inkml:traceGroup>
          <inkml:annotationXML>
            <emma:emma xmlns:emma="http://www.w3.org/2003/04/emma" version="1.0">
              <emma:interpretation id="{09CF17CE-D5F9-49B7-8046-72FB7FA97F33}" emma:medium="tactile" emma:mode="ink">
                <msink:context xmlns:msink="http://schemas.microsoft.com/ink/2010/main" type="inkWord" rotatedBoundingBox="10108,12835 10356,12763 10503,13278 10255,13349"/>
              </emma:interpretation>
              <emma:one-of disjunction-type="recognition" id="oneOf1">
                <emma:interpretation id="interp5" emma:lang="en-US" emma:confidence="0.5">
                  <emma:literal>2</emma:literal>
                </emma:interpretation>
                <emma:interpretation id="interp6" emma:lang="en-US" emma:confidence="0">
                  <emma:literal>(</emma:literal>
                </emma:interpretation>
                <emma:interpretation id="interp7" emma:lang="en-US" emma:confidence="0">
                  <emma:literal>?</emma:literal>
                </emma:interpretation>
                <emma:interpretation id="interp8" emma:lang="en-US" emma:confidence="0">
                  <emma:literal>z</emma:literal>
                </emma:interpretation>
                <emma:interpretation id="interp9" emma:lang="en-US" emma:confidence="0">
                  <emma:literal>Z</emma:literal>
                </emma:interpretation>
              </emma:one-of>
            </emma:emma>
          </inkml:annotationXML>
          <inkml:trace contextRef="#ctx0" brushRef="#br0" timeOffset="8655.1411">6096 12460 182,'0'-4'347,"0"-1"78,0 5 35,0-4-4,0 4-16,0-5-24,0 5-26,0-4-32,0-1-38,8 5-37,-8-4-34,0 0-23,8 0-24,-1-1-26,2 1-21,-2-5-20,1 0-15,1 4-18,5-3-18,-6 4-14,1-5-11,5 5-9,3-6-8,-10 6-9,9-1-9,-8 5-5,8 0-7,-9 0-2,9 5 1,-8-1 1,-1 6 0,2 3 1,-2-5 1,-7 10 1,0 0 1,0-1 2,-7 5 2,-2-4 2,2 8 4,-1-4 2,-8 5 4,0-6-2,9 2-2,-8-2-3,6-3-5,-6 0-4,6-1-6,2-4-3,0 1-3,7-2 1,0 2-4,0-1-1,0-4 3,7 4 3,0-4 0,10 0-1,-10 0 2,9-1-1,-1 1-4,9-5-2,-8 0-4,0 1-13,-1 0-34,1-1-87,-1-4-132,8 5-201,-7-5-223,-8 0-184,15 0-71,-15 0 33,8 0 102,-9 0 185,10 4 221</inkml:trace>
        </inkml:traceGroup>
      </inkml:traceGroup>
    </inkml:traceGroup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3:51.75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35FF4B1-D90F-4150-BB74-3B2EE92125ED}" emma:medium="tactile" emma:mode="ink">
          <msink:context xmlns:msink="http://schemas.microsoft.com/ink/2010/main" type="writingRegion" rotatedBoundingBox="8079,8701 12682,7889 12936,9330 8333,10142"/>
        </emma:interpretation>
      </emma:emma>
    </inkml:annotationXML>
    <inkml:traceGroup>
      <inkml:annotationXML>
        <emma:emma xmlns:emma="http://www.w3.org/2003/04/emma" version="1.0">
          <emma:interpretation id="{15004711-A445-4F63-85F2-93735082E3B3}" emma:medium="tactile" emma:mode="ink">
            <msink:context xmlns:msink="http://schemas.microsoft.com/ink/2010/main" type="paragraph" rotatedBoundingBox="8079,8701 12682,7889 12936,9330 8333,101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E9B1EE-FCF0-48CE-BE74-6D667DE2A8A7}" emma:medium="tactile" emma:mode="ink">
              <msink:context xmlns:msink="http://schemas.microsoft.com/ink/2010/main" type="line" rotatedBoundingBox="8079,8701 12682,7889 12936,9330 8333,10142"/>
            </emma:interpretation>
          </emma:emma>
        </inkml:annotationXML>
        <inkml:traceGroup>
          <inkml:annotationXML>
            <emma:emma xmlns:emma="http://www.w3.org/2003/04/emma" version="1.0">
              <emma:interpretation id="{B1EB38FC-1185-42AB-AE36-55CADF741437}" emma:medium="tactile" emma:mode="ink">
                <msink:context xmlns:msink="http://schemas.microsoft.com/ink/2010/main" type="inkWord" rotatedBoundingBox="8079,8701 12682,7889 12936,9330 8333,10142"/>
              </emma:interpretation>
              <emma:one-of disjunction-type="recognition" id="oneOf0">
                <emma:interpretation id="interp0" emma:lang="en-US" emma:confidence="0.5">
                  <emma:literal>[aviate}</emma:literal>
                </emma:interpretation>
                <emma:interpretation id="interp1" emma:lang="en-US" emma:confidence="0">
                  <emma:literal>[avant}</emma:literal>
                </emma:interpretation>
                <emma:interpretation id="interp2" emma:lang="en-US" emma:confidence="0">
                  <emma:literal>[acanth}</emma:literal>
                </emma:interpretation>
                <emma:interpretation id="interp3" emma:lang="en-US" emma:confidence="0">
                  <emma:literal>[amanitin}</emma:literal>
                </emma:interpretation>
                <emma:interpretation id="interp4" emma:lang="en-US" emma:confidence="0">
                  <emma:literal>[otavite}</emma:literal>
                </emma:interpretation>
              </emma:one-of>
            </emma:emma>
          </inkml:annotationXML>
          <inkml:trace contextRef="#ctx0" brushRef="#br0">13 171 175,'0'0'246,"0"0"16,0 0 27,0 0 39,0 0 40,0 0 27,0-5 7,0 5-17,0 0-47,-8-4-70,8-1-70,0-3-54,0 4-43,0-5-29,8-4-7,-8 3 6,9-2 7,-2-1 5,-7 4 3,15-1 3,-6-2 1,5 3-3,3-4-2,6 4 2,-8 0-4,9 0-4,-8 5-7,7 0-2,-8 4-5,9 0 2,-8 4 1,-9 5 3,9 4 1,-16 5-2,8-1-5,-16 10-4,8 3-5,-16 1-6,9 0-2,-17 4-8,8-5-4,-6 6-6,6-5-3,-8 3-4,1-7-4,-1 4-4,9-5-2,-8-3-1,6-6-4,10 0-2,-9-3-2,8-1-1,8-5-3,-7 1 0,7 0 0,0 0 1,7 0 0,-7-1-1,8 1 2,8 0 0,-9 0 1,1 0-3,1-5 2,5 5 2,-5-5 1,-1-4-2,8 4-3,-9-4-4,1 0-19,-1-4-66,2 0-117,6-9-143,-7 4-189,0-9-182,-1 1-149,9-1-22,-8-4 68,8 0 118,-1-4 179</inkml:trace>
          <inkml:trace contextRef="#ctx0" brushRef="#br0" timeOffset="214.4251">568 48 287,'8'-4'370,"-8"8"84,0 0 13,0 1-1,-8 7-5,0 2-14,0-1-25,8 0-46,-7 1-61,-2 3-58,9 0-58,-7 6-57,-1-6-52,1 5-41,-2 0-46,2-4-78,7 0-98,-8-1-128,0 1-149,0-5-139,8 0-113,-7 0-9,-9-4 50,8 0 105,1 0 137</inkml:trace>
          <inkml:trace contextRef="#ctx0" brushRef="#br0" timeOffset="447.8027">209 118 136,'0'-9'210,"0"1"-1,0-1-55,7 5-49,-7-1-39,8 1-22,0 4-6,7 0-1,-6 0 6,6 4 12,8 1 19,-7-1 22,8 5 21,-9-5 21,9 4 21,-1 2 14,-7-1 5,8-5-3,-2 5-11,2-5-25,-8 4-31,0-3-39,-1-1-66,1 1-86,-1 4-108,-7-5-118,0 1-108,-1-1-49,2 0 8,-9 5 48,0 0 82</inkml:trace>
          <inkml:trace contextRef="#ctx0" brushRef="#br0" timeOffset="-37995.9448">29-462 38,'0'-4'249,"-7"-1"55,7 1 24,-9 4 12,-6 0 15,-1 0 19,-8 4 14,1 5 2,-8 0 2,-8-1-3,7 1-10,-6 0-18,-10 4-13,9-4-24,-7-1-39,-1 6-48,7-5-53,-6-5-47,6 5-44,2 0-27,-2-5-18,9 0-9,0 1-6,8 0-3,7-5-4,1 4-4,-1 0-6,-1-4-4,10 0-4,0 0-4,-2 5-2,1-5 0,8 0 2,-7 0 3,7 0 2,0 0-1,-7 0 1,7 0 2,0 0-4,0 0 0,0 0 0,0 4 3,0 0 4,7 1 2,-7-1 2,7 5 2,1 4 0,1 5-2,-9-1-2,14 5-3,-5 0-4,-1 9-1,-1 0-2,2 9-4,6-1 1,-8 5-1,2 0 2,-2 9-1,1-5 0,-8 5 1,8 0-3,-8-1 0,-8 1-2,8-1 0,-8-3 1,1-1-1,7 1-1,-9-1 0,2-4 2,-1 0 0,1-5 1,-2 1 1,9-4 0,-7-1 0,7-5-1,0 1 1,0 0-2,0-5 0,7-4 2,2 0 4,-2 0 2,1-8 3,-1 3 2,2-4 4,-2-4 0,1 0 2,0-1-1,7 1 2,-6-5 0,-2 1 0,-7-5 0,8 5-1,-1-5-3,2 4-2,-9-4-1,7 0-4,1 0-2,-8 0-1,8 0 0,0 0-3,8 0 0,-9-4-1,8 4-1,1-5 1,1 5-2,6-5 1,-1-3-1,11 3 1,5-3-1,2-5 0,-2-5-3,9 1-10,8-1-21,-8-4-33,8 0-64,-1-4-139,-7 3-162,8-3-212,-8 4-189,0 0-126,-1 5-15,1-6 93,-7 6 143,-9 4 209</inkml:trace>
          <inkml:trace contextRef="#ctx0" brushRef="#br0" timeOffset="1100.5695">818 356 261,'0'0'362,"0"0"58,0-5-13,8 5-26,-8 0-24,8 0-26,-1-5-32,1 1-26,8 4-21,0-4-25,8 0-37,-1-1-27,-1 1-15,2 4-9,0-4 0,-8 4 12,-1 0 18,1 0 27,-9 4 21,2 0 3,-9 5-4,-9 4-16,2 5-23,-1-1-36,-8 6-31,9-6-19,-9 5-14,1 0-13,6-5-15,2 6-12,-1-6-12,-1 1-9,9-5-7,9 4-4,-9-3 0,8-1-5,8-4-2,-1-1-9,1-4-16,-1 1-27,1-5-52,7 0-100,-7-5-116,7 1-148,-7-4-170,7-5-154,-6-1-94,-3-4 24,3-3 75,-10 3 133,9-4 177</inkml:trace>
          <inkml:trace contextRef="#ctx0" brushRef="#br0" timeOffset="1315.9946">1435-168 135,'0'-8'444,"0"8"112,0 4 93,0 4-4,-7 11-21,-9 6-58,8 2-83,-8 4-81,1 0-72,-1 4-70,0 5-69,1-5-66,-1 4-54,9-8-60,-9 4-96,8-4-107,1-5-130,-9-4-162,16 0-150,-8-4-122,8-5-23,-7-4 40,7-5 99,-9 1 142,9-10 144</inkml:trace>
          <inkml:trace contextRef="#ctx0" brushRef="#br0" timeOffset="1490.559">1217 57 148,'0'-22'292,"0"8"75,8 6 70,-8-1 30,7 5 39,2 4 47,6 4 41,1 5-17,-1 4-75,1 0-86,0 0-99,-1 9-99,8-4-86,-7-1-62,-1 6-72,9-6-105,-8 0-109,-1 1-134,1-5-169,0 0-153,-1 1-109,1-10-5,-1 5 48,1-9 105,0-4 151</inkml:trace>
          <inkml:trace contextRef="#ctx0" brushRef="#br0" timeOffset="1650.1481">1741 132 300,'14'4'472,"-14"9"107,9-5 65,-1 11 39,-1 2 15,2 1-46,-2 0-85,1 0-80,-8 5-95,8-5-110,0 4-111,7-4-84,-7 0-94,0-5-155,-1 1-188,2-5-232,-2 5-226,1-9-126,0 4-18,0 0 91,-1 0 151,-7 1 216</inkml:trace>
          <inkml:trace contextRef="#ctx0" brushRef="#br0" timeOffset="2070.0254">2233 35 280,'7'0'388,"1"0"88,8 0 17,0 4-13,-1-4-20,8-4-32,-6 4-59,6 0-68,1-5-67,7 1-57,-8-1-53,1 5-49,-2-8-40,2 8-44,-8-5-52,0 1-64,-1 0-106,-8-1-126,2 5-109,-2-4-92,1-1-58,-8 1 4,0-1 74,-8 1 111,1 4 111</inkml:trace>
          <inkml:trace contextRef="#ctx0" brushRef="#br0" timeOffset="2364.2367">2397-150 238,'0'5'454,"0"-1"118,7 5 70,-7 8 47,0 1 21,9 3-41,-2 6-93,-7 4-95,8 0-101,0 0-107,0-1-105,-1 5-74,2-4-48,-2-5-60,1 5-111,8-4-133,-9-1-188,1-4-208,0 0-194,-8-4-72,8 4 41,-16-5 95,8 1 169,0-1 200</inkml:trace>
          <inkml:trace contextRef="#ctx0" brushRef="#br0" timeOffset="3038.9392">2983-348 84,'8'0'338,"-1"0"122,2 0 91,-2 4 51,-7 6 50,8 3 38,-8 0-26,0 5-75,0 3-90,0 1-99,-8 9-110,1 0-107,7 4-68,-9 0-45,2-4-27,-1 4-18,8 0-15,-8-4-26,8 0-45,-8-5-102,1 1-128,7-1-161,0-8-184,-8-1-158,8 1-100,0-9 24,-8-1 86,8 1 141,-8-9 177</inkml:trace>
          <inkml:trace contextRef="#ctx0" brushRef="#br0" timeOffset="3222.4627">2929-141 21,'7'-18'322,"9"1"112,-8 8 115,7 0 29,1 5 32,0 4 24,7 9-11,-8-5-68,1 9-87,8-5-92,-9 11-100,8-6-99,-6 4-84,6-3-93,-8 3-126,9-4-134,-8 5-184,-1-5-186,1 0-186,0-4-57,-1 4 45,1-4 90,-9 0 161,9-1 177</inkml:trace>
          <inkml:trace contextRef="#ctx0" brushRef="#br0" timeOffset="3502.7247">3491 21 133,'16'-8'311,"0"-1"64,-1 0 43,1 0-14,-1 0-23,1 1-21,0-1-19,-9 5-19,8-1-19,-6 1 2,-2 4 30,1 0 36,1 4 12,-2 5-3,-7 0-25,0 4-40,-7 5-61,7-1-63,-9 5-32,1 0-25,8 5-16,0-6-12,0 6-12,0-1-10,8-4-14,1 0-12,-2 0-13,9 0-13,-8-4-12,15-5-12,-8 0-21,1-4-31,8 0-42,-9-5-50,1-4-97,7-4-149,-7-1-185,-1-4-195,1-4-173,-8-4-65,-1-1 35,2-8 119,-9 3 182,0-7 213</inkml:trace>
          <inkml:trace contextRef="#ctx0" brushRef="#br0" timeOffset="4096.1376">3412-840 108,'0'-13'296,"0"-1"73,0 6 30,9 3 16,-9-3-5,0 3-20,0 1-32,0-5-27,8 4-24,-8 1-8,16-5 4,-9 1 9,8 3 2,-6 1-14,6-1-35,1 5-48,-9 0-52,9 0-42,-8 0-34,-1 0-26,2 5-16,-2-1-10,-7 5-8,0 0-5,0-1-7,-7 1-5,-2 5-6,2-6-2,-1 1-1,1 0-2,7 0-1,-9 0-4,2-5-1,7 0-2,0 5-2,7-5 0,-7 1 2,9-1 4,6 0-2,1 1 5,-1 0 4,1 3-1,0 1 3,-1 0 1,1 4 8,-1 0 7,-6 5 12,-2-5 13,0 5 12,-7-1 9,0 5 3,-7-4-5,0 4-10,-10 0-11,10-5-13,-17 5-11,8-4-11,1-5-25,-8 5-45,-1-5-110,8 0-166,-7-4-252,-1 4-256,9-4-130,-8 4-37,-1-4 66,8 4 143,1 4 241</inkml:trace>
        </inkml:traceGroup>
      </inkml:traceGroup>
    </inkml:traceGroup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3:58.17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220 40 200,'7'-18'381,"1"9"74,-8 1 66,0 3-13,-8 10-19,8 3-13,-7 10 7,0 8 5,-2 5-26,1 4-48,1 5-61,-2-1-69,2 5-83,-1 4-77,0-3-55,0 3-38,1-4-48,-9 0-84,8 0-111,1-4-140,-9-1-174,8-4-160,-8-4-127,1 4-30,-1-8 52,0-5 108,1-1 158,6-3 157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3:58.36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 70 220,'9'-25'319,"-2"6"94,9 7 23,-1 3 1,1 5-2,8 4-6,7 8-45,0-3-79,0 7-83,8 2-70,0-1-54,1 0-56,-2 1-77,2-1-133,-9-4-168,7-1-181,-6 1-102,-8 0-39,-2 0 23,2-5 102,-8 5 149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3:58.53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 0 253,'7'17'491,"2"5"108,-2 0 96,1 9-8,-8-5-38,8 5-80,0 0-96,-1-5-92,2 5-88,-2 0-103,1-5-149,-1 1-163,2-2-187,-9 2-206,7-5-186,1-4-128,-8-1-5,9-4 68,-9 1 134,0-5 179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3:58.96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0 167 198,'0'-17'357,"8"-6"81,-8 10 35,0-4-10,8 3-30,-8-3-47,7 8-45,2-4-45,6 0-43,-8 4-40,9 0-22,8 1-14,-8 3-9,-1 5-6,1 0 1,-1 5 8,-6 3 9,6 10 5,-15 0-11,8 3-17,-8 10-28,-8-5-30,0 10-30,1-5-22,-9 4-13,8-5-9,-8 1-7,9 0-5,-1-5-4,-1-4-4,2 0-3,7-4-1,0 0-4,7-5 2,2 0-1,-1-4 0,6 0-9,-5-5-29,6 0-64,1 1-94,0-5-105,-1 4-160,1-4-170,-8 4-144,8 1-59,-9 8 31,1 0 70,-8 0 143,0 5 170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18:51.238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D5F774E3-354C-4BB0-B9CE-A31FAC90CC12}" emma:medium="tactile" emma:mode="ink">
          <msink:context xmlns:msink="http://schemas.microsoft.com/ink/2010/main" type="inkDrawing" rotatedBoundingBox="12612,3402 21230,1957 21276,2237 12659,3682" semanticType="underline" shapeName="Other"/>
        </emma:interpretation>
      </emma:emma>
    </inkml:annotationXML>
    <inkml:trace contextRef="#ctx0" brushRef="#br0">40 1561 68,'-21'4'255,"11"-4"42,-1 0 24,11-4-23,0-3 2,11 2 15,-1-6 21,20 5 16,0-5 10,0-1 17,19-4 24,11 4 28,10-4-3,11-1-17,8 1-30,10-1-54,1 1-75,20-2-78,-1-4-48,1-2-28,20-3-14,1-2-5,8-10-1,10-1 3,20 2 1,2-7-8,7-6-9,12 1-11,-10 0-13,9-6-14,-9 6-10,0-2-5,-1 8-3,-9-2-2,-1 8-2,2-2 0,-2 5 0,1 8 1,-11-2 1,1 8 0,-1 4 2,1-1-1,-10 2-1,-1 5 0,0 0-1,-9-1-1,1 1-3,-3 6 1,-8-7 0,-1 7 0,2-1-1,-11 0 2,0 6 4,-12-4 3,3-3 2,-2 2 5,-9-6 1,0-1 2,-1 1-2,2-6-4,-12 1-2,1-1-5,0 0-2,-11-1-2,1 2-2,0-6 3,0 6-2,-20-2 0,9 6-3,-9-5 0,-10 8-2,0-9-2,-11 6 0,2 2-7,-11-2-23,-1 8-38,1-8-53,-10 0-109,-10 1-183,1 5-272,-12-10-252,1 5-108,-10 4-24,-10-4 69,1 6 163,-12-1 268</inkml:trace>
  </inkml:traceGroup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3:59.34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 66 21,'0'0'283,"0"0"85,0 0 91,7 0 6,2 0-18,-2 0-30,1 0-29,8 0-65,-9-4-81,17 4-78,-8-5-59,8 1-38,-1 0-31,-8-1-33,9 1-34,-8 0-47,-9-1-81,9 1-110,-8-1-105,-1 5-97,-7-4-80,0-1-12,0 1 48,0 0 91,-7-1 101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3:59.52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15 5 72,'0'-4'296,"0"-1"113,0 5 89,0 0 33,-8 9 30,8 0 26,0 0 14,0 8-43,0 5-71,0 0-75,0 5-83,0-1-85,0 0-78,0 5-67,0-5-47,0 5-43,0-4-78,0-1-115,0-4-129,0 0-167,0 0-167,8-4-133,-8-5-61,0 0 40,7-4 90,-7-5 146,9 1 158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3:59.98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10 91 13,'8'-8'290,"-8"-1"69,8 0 64,-1 0-14,2 0-28,-2 1-32,1 3-36,8-3-46,-9-1-47,9-1-45,-1 6-42,-6 4-29,6-4-16,-8 4 0,2 4 5,-2 0 12,-7 6 14,0 3 10,-7 0 2,-2 4-3,2 6-3,-8-2-1,-1 2-2,-8-2 0,8 2 1,1-2-3,-1 2-12,1-2-21,7-3-19,0 0-21,8-6-17,0 2-15,0-1-8,16 0-4,-8-4-3,8 0 0,-1 0 0,1 0 0,7-1 0,-8 1 0,9 0 4,-8-5-1,-1 5 1,1 4 2,0-4 2,-9 4 0,1 1-1,-1-6 0,-7 9 1,0-3-2,0 4-3,-7-6 0,-1 7-3,-8-2-1,9 0-19,-9 1-45,1-1-71,-1-3-78,-8-1-112,17 4-160,-9-8-144,1 0-113,6 0-12,2-4 31,-1-5 90,8 0 149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4:00.20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196 0 45,'8'4'360,"-8"10"96,-8 3 82,-1 5 3,2 4-54,-8 1-75,-1 3-85,0 1-89,1 0-84,-1-5-93,1 1-121,-1-1-150,8 1-151,-8-6-160,0 2-79,9-6-14,-1 1 54,-8-5 111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4:00.40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 10 59,'7'-9'401,"2"9"137,-2 4 117,9 1 38,-1 3 3,-6 1-35,6 5-86,1-1-110,-9-1-106,10 2-96,-3-5-105,3 4-123,-10 0-142,9-4-142,-8 0-193,8 0-198,-9-1-172,1-4-46,8 1 45,-9-1 89,1 1 168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4:00.56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-1 0 183,'7'14'398,"-7"-5"106,0 8 71,0 1-25,0 0-51,7 3-71,-7 2-86,0-2-97,0 2-98,9-2-103,-9 2-130,0-2-169,8-3-165,-8 4-158,7-9-69,-7 0-4,9 1 61,-9-2 133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4:00.91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93-2 286,'16'0'487,"-8"8"112,-8 10 68,7 4 20,-7 4-18,0 5-58,0 0-96,0 4-89,-7 0-91,7 5-95,-8-5-89,1 5-83,-2-10-104,2 5-128,-9-8-153,8 4-182,1-9-187,-9 4-154,8-8-24,1 3 58,-9-7 114,8-1 165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4:01.11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 22 193,'8'-13'421,"-8"4"134,8 9 89,-1 4 63,2 5 41,-2 9-35,8-1-89,-6 1-112,6 8-115,-7-3-127,7 3-111,1-4-70,-1 0-47,1 0-49,1-5-69,-3 1-109,3-5-114,-3 5-176,10-10-179,-8 1-159,8 0-60,-8 0 39,-1 0 79,1-1 156,-9 1 177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4:01.38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 36 51,'0'0'298,"9"0"78,-2-5 58,1 1-11,0 0-22,0-1-22,8 1-38,-9-1-52,8 5-52,2-5-40,-1 5-25,-9-4-7,9 4 25,-1 4 60,-7 1 55,0 0 31,0 8 10,-8-4-8,-8 8-31,8 1-59,-8 4-51,-7 0-30,7 4-20,-8 1-19,9-2-20,-2 2-22,2 4-24,-1-9-21,8 5-16,0-6-13,8 1-12,-8-4-19,7-5-23,2-4-37,6-5-47,-7 5-113,7-9-150,1-4-200,-8-5-191,8-5-162,-1 2-60,-7-6 58,7-8 123,-7 3 197,0-7 206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4:01.75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 66 129,'8'-13'401,"6"0"126,3 4 107,-1-4 35,-1 8 32,8-4-12,1 5-53,-1 4-87,1 0-82,7 4-106,-8 1-111,1 4-74,-8 4-44,-1 4-30,-8 6-18,2 3-17,-1 0-14,-8 5-16,-8 4-11,-1 5-13,2-5-7,-1 5-6,1-5-12,-2 0-17,2 0-24,-1-4-25,8-1-39,-8-3-67,8-5-94,8-4-100,-8-1-157,8-4-181,-1-4-148,9 0-29,-1-5 51,2-4 89,-1 0 165,-1 0 200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18:54.474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AD451BC-CA7C-4220-A91D-AE0EA92642B6}" emma:medium="tactile" emma:mode="ink">
          <msink:context xmlns:msink="http://schemas.microsoft.com/ink/2010/main" type="inkDrawing" rotatedBoundingBox="9983,10452 15056,10594 14967,13769 9894,13627" semanticType="enclosure" shapeName="Other">
            <msink:sourceLink direction="with" ref="{9743E64E-3776-4657-A4BD-02AE9BEB3C64}"/>
            <msink:sourceLink direction="with" ref="{164E31E2-36AE-48AB-A5CD-4D7419BF267F}"/>
            <msink:sourceLink direction="with" ref="{BD5E4B87-6183-432C-8BB2-5F007BF00A7C}"/>
          </msink:context>
        </emma:interpretation>
      </emma:emma>
    </inkml:annotationXML>
    <inkml:trace contextRef="#ctx0" brushRef="#br0">3445 3156 109,'30'7'302,"-9"-3"26,-2 1 17,11 7-98,-9-7-69,9-5-58,-2 5-39,2-10-16,11 0-5,-1 0 6,0-7 4,-1-4 11,1-2 12,10-4 12,-1-1 8,2-5-2,-2-5-8,2-1-14,9-5-20,0-1-22,-11-4-15,11-7-10,1 1-9,-1-1-6,-2-5 0,3 4-2,-11 3-3,-1-1-2,-9-1 3,11 0 0,-12 7 0,1-8 2,-10 2 4,0 6 11,0-13 14,-9 7 9,7-6 12,-7 0 9,-12-1 5,12-4 2,-1-7 1,-10 7 2,-1-7-3,-9 7-4,10-1-4,-10 6-7,-10 0-10,10 0-5,-9 10-1,-1 2-2,-10-1 3,-1 12-3,2-7-5,8 7-7,-17-1-5,7 5-7,0 2-10,2-7-2,-11 6-2,10-5-4,-10-2 0,0-5 3,11 2 0,-12-1-1,-8 0 3,9 5 4,-10-5 0,10 6-4,-9-7-1,-3 5 1,3 2-1,-1 5-2,1-6-1,-3 5 0,3 2 1,-1-6 0,1 5 0,-1-1 2,-1 1 0,1-1 0,1 2-3,-1-2 3,1 8 0,-3-8 0,-7 7 2,10-5-2,-12 3 2,2 7-1,-2-5 0,-9 6-1,2 5-2,-3-1 1,-8 1-3,9 1 2,-10 3 2,10 7-1,-10-5 2,0 5 3,10-7 1,0 7-5,-10 0-1,10 7 0,-9-7 0,8 5 0,1 2 0,2-3 3,-2 2 4,-1 5-1,12 1-1,-11-1-2,0 1 0,9-2-3,2 6-1,-11 1-2,11-4 4,-11 3-3,9 1 0,2 0-1,-2 1 2,2-3 1,-11 1-5,9 2 2,-7 4 3,7-5 1,-9 5-1,1-5 3,-1 6 1,0 0 1,0-1-1,11-1-1,-11 8-2,0-6-1,-1 6 1,1-8 0,2 8-3,7-1 3,-9 0 2,11 0 0,-11 0 2,9 0 0,2-2 1,-2 9-2,2-6-3,-2-2 1,2 6-1,-1 2-1,1-2 1,-2 7 0,11-1 4,1 6-4,-12-7-1,23 14-1,-14-2 0,12 0-3,2 6 1,7 1 0,1 5 5,1 5-3,8-5 0,1 11 2,10-7-1,0 3 1,0-3-2,10 7 0,1-5 2,8-6 0,1 5-2,10-6 2,0 6 0,0-10 7,10 4 7,0-5 14,-1 0 12,1-4 6,10-8 8,0 7 0,0-13-2,-1 9-7,11-14-10,-9 7-5,19-13-8,-10 2-8,10 4-2,-1-10-7,10 5-1,2-6-8,-2 0 1,2-5 1,-2 6-3,12-7 5,-12 1-1,1-5 9,9-7 16,-8 1 20,-2 0 22,0-6 23,2-6 17,-2 0 9,2 1-3,-2-7-9,2 2-15,-2-7-13,0 5-8,2-5-9,-2 7-5,2-1-3,-2-7-2,0 7-3,2 0-5,9-1-5,-1 0-5,-8-4-4,7 5-9,2-6-6,-10 1-5,0-7-17,0 6-50,-11-6-85,-9 1-87,1 1-99,-1-2-115,-21 6-109,1-6-67,-1 7-19,-8 4-18,-11-5 33,-10 6 84,1 6 105,-11-2 103</inkml:trace>
  </inkml:traceGroup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4:05.48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29 316 254,'0'-13'549,"0"4"115,9 5 158,-9 4 54,-9 9-55,9 4-114,-8 18-107,8 4-80,-7 9-130,0 9-105,-2-1-67,9 1-46,9-5-34,-2 1-22,8-1-17,17-8-10,-1-9-6,0-5-5,16-17-4,8-9-8,-1-14-11,10-12-15,5-9-15,2-13-13,-9-9-23,1-10-31,7-2-47,-15-7-56,0 2-65,-17 3-118,2 5-162,-2 9-214,-14 9-173,0 4-132,-8 13-35,-1 9 67,-7 5 148,0 8 226,-8 9 213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4:05.64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24 149 95,'-7'57'585,"0"-3"205,7 2 150,-8-7 104,16 3-79,-8-3-158,7-10-157,9-3-157,8-6-118,-1-3-84,8-14-66,8-9-56,8-13-58,7-8-89,10-14-116,-2-9-209,0-12-332,8-5-339,-6-9-172,5-9-52,-6-9 33,-1-4 163,0-8 307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35:58.30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88910D4-3423-479B-80A6-FF1D3B7DBF5E}" emma:medium="tactile" emma:mode="ink">
          <msink:context xmlns:msink="http://schemas.microsoft.com/ink/2010/main" type="writingRegion" rotatedBoundingBox="4595,158 15625,-216 15702,2057 4672,2432"/>
        </emma:interpretation>
      </emma:emma>
    </inkml:annotationXML>
    <inkml:traceGroup>
      <inkml:annotationXML>
        <emma:emma xmlns:emma="http://www.w3.org/2003/04/emma" version="1.0">
          <emma:interpretation id="{9CE422E2-F32B-4644-8C86-703F491E21CF}" emma:medium="tactile" emma:mode="ink">
            <msink:context xmlns:msink="http://schemas.microsoft.com/ink/2010/main" type="paragraph" rotatedBoundingBox="4595,158 15625,-216 15702,2057 4672,24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BBF89B-9EE1-42FA-A195-E76CE4054D1E}" emma:medium="tactile" emma:mode="ink">
              <msink:context xmlns:msink="http://schemas.microsoft.com/ink/2010/main" type="line" rotatedBoundingBox="4595,158 15625,-216 15702,2057 4672,2432"/>
            </emma:interpretation>
          </emma:emma>
        </inkml:annotationXML>
        <inkml:traceGroup>
          <inkml:annotationXML>
            <emma:emma xmlns:emma="http://www.w3.org/2003/04/emma" version="1.0">
              <emma:interpretation id="{10FD142D-7F16-454A-AC05-2F79814E2BEE}" emma:medium="tactile" emma:mode="ink">
                <msink:context xmlns:msink="http://schemas.microsoft.com/ink/2010/main" type="inkWord" rotatedBoundingBox="4559,2269 4953,1051 5591,1258 5197,2475"/>
              </emma:interpretation>
              <emma:one-of disjunction-type="recognition" id="oneOf0">
                <emma:interpretation id="interp0" emma:lang="en-US" emma:confidence="0.5">
                  <emma:literal>f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£</emma:literal>
                </emma:interpretation>
                <emma:interpretation id="interp3" emma:lang="en-US" emma:confidence="0">
                  <emma:literal>fb</emma:literal>
                </emma:interpretation>
                <emma:interpretation id="interp4" emma:lang="en-US" emma:confidence="0">
                  <emma:literal>fm</emma:literal>
                </emma:interpretation>
              </emma:one-of>
            </emma:emma>
          </inkml:annotationXML>
          <inkml:trace contextRef="#ctx0" brushRef="#br0">-391 502 83,'8'-23'335,"0"2"45,-8-6 39,-8 5-29,8-5-36,-15 6-21,-1-6-5,-1 6 21,-5-6 36,-10 10 32,1-6 9,0 10-18,-16-4-27,8 8-37,-8 4-53,0 1-61,0 4-53,8 9-34,-8-4-25,8 3-18,0 10-12,8-1-9,8 10-8,-1 4-1,8 4-3,1 9-1,6 4 2,9 5 1,0 4 0,0 0-2,9 0 1,6 5 0,1-1-2,-1 0-6,1 2-7,0-6-12,8-5-10,-9 5-11,8-9-7,-7 1-6,-1-10-4,-6 5-2,6-8-11,-8-1-26,-7-5-41,9-7-48,-9 3-65,-9-8-125,2-1-158,-1-8-197,1 0-176,-9-4-142,8-5-37,-8-5 74,9-4 137,-9-4 211,1-4 204</inkml:trace>
          <inkml:trace contextRef="#ctx0" brushRef="#br0" timeOffset="198.4695">-1250 1024 268,'-9'-4'454,"9"0"95,0 0 64,9 8-36,5-4-21,-5 4-24,15-4-28,-1 4-43,0-4-52,9 0-54,6-4-71,9 0-90,1-5-86,-1 0-93,7-9-160,1 6-206,-1-6-237,-6-4-229,-3 5-115,11-6-21,-10 6 97,-6-1 172,7 1 220</inkml:trace>
        </inkml:traceGroup>
        <inkml:traceGroup>
          <inkml:annotationXML>
            <emma:emma xmlns:emma="http://www.w3.org/2003/04/emma" version="1.0">
              <emma:interpretation id="{5629B095-17A3-4F41-AF49-10B458336CCE}" emma:medium="tactile" emma:mode="ink">
                <msink:context xmlns:msink="http://schemas.microsoft.com/ink/2010/main" type="inkWord" rotatedBoundingBox="5722,659 9930,-161 10294,1707 6086,2527"/>
              </emma:interpretation>
              <emma:one-of disjunction-type="recognition" id="oneOf1">
                <emma:interpretation id="interp5" emma:lang="en-US" emma:confidence="0.5">
                  <emma:literal>(that)</emma:literal>
                </emma:interpretation>
                <emma:interpretation id="interp6" emma:lang="en-US" emma:confidence="0">
                  <emma:literal>(Hito</emma:literal>
                </emma:interpretation>
                <emma:interpretation id="interp7" emma:lang="en-US" emma:confidence="0">
                  <emma:literal>(title)</emma:literal>
                </emma:interpretation>
                <emma:interpretation id="interp8" emma:lang="en-US" emma:confidence="0">
                  <emma:literal>(text)</emma:literal>
                </emma:interpretation>
                <emma:interpretation id="interp9" emma:lang="en-US" emma:confidence="0">
                  <emma:literal>(test)</emma:literal>
                </emma:interpretation>
              </emma:one-of>
            </emma:emma>
          </inkml:annotationXML>
          <inkml:trace contextRef="#ctx0" brushRef="#br0" timeOffset="621.846">312 0 307,'-16'5'495,"-6"12"107,-2 10 93,-8 4 14,-6 13-3,7 4-55,0 9-74,-2 9-75,10-4-83,0 3-109,0 1-103,14 0-69,2-5-46,7-3-28,7-1-22,2-8-14,14-1-12,0-8-24,0-1-45,10-4-96,-2-8-157,0-6-215,7 2-229,2-11-180,-2-3-62,2-4 36,7-1 126,-9-4 199,2-4 223</inkml:trace>
          <inkml:trace contextRef="#ctx0" brushRef="#br0" timeOffset="1338.4592">1226 44 141,'0'-17'480,"9"3"105,-9 6 106,0-1 60,0 13-3,-9 5-82,2 9-89,0 8-71,-17 9-75,8 9-103,-8 5-102,1 3-66,-8 1-48,7 0-32,1 0-27,-1 0-19,2-1-14,-2-8-13,8 0-23,0-9-43,1 0-77,-1-8-140,8-1-176,1-4-207,-2-5-181,2-3-108,-9-1-1,8-8 99,1-1 153,-1-8 199</inkml:trace>
          <inkml:trace contextRef="#ctx0" brushRef="#br0" timeOffset="1518.4857">859 295 205,'24'-22'386,"-8"4"112,-1 5 54,8 9 1,1-1 0,0 5-9,7 5-34,0-1-60,-8 9-62,17-4-62,-9 0-69,9 4-73,-9 0-72,7-4-108,2 0-148,-2 0-195,-7-5-227,1 0-212,7 5-106,-16-9-1,8 9 84,0-4 160,-7-1 209</inkml:trace>
          <inkml:trace contextRef="#ctx0" brushRef="#br0" timeOffset="1701.995">1884 401 335,'0'8'596,"0"5"133,0 10 124,-9-2 12,9 1-111,0 5-161,-7-1-133,7 5-125,0-5-117,0 1-90,0-1-73,7-4-110,-7 0-155,9-5-217,-9 1-241,7-1-191,9-3-87,-8 4 26,-1-10 106,1 5 191,0 1 231</inkml:trace>
          <inkml:trace contextRef="#ctx0" brushRef="#br0" timeOffset="2048.0694">2462 343 384,'7'18'571,"2"3"75,-2 11 40,-7 3-80,0 0-156,0 4-181,0 1-167,0 0-188,0-5-196,0 0-203,-7 0-115,7 0-52,0 1 13,-9-6 97,9 5 149</inkml:trace>
          <inkml:trace contextRef="#ctx0" brushRef="#br0" timeOffset="2407.6221">3094-378 385,'9'0'517,"-9"9"107,7 4 58,-7 9 16,0 4-25,0 10-72,0-1-95,-7 5-88,-2 8-95,-6-4-95,7 4-89,0 1-63,1 3-57,-9-8-94,8 5-123,-8-10-137,9 1-173,-9-1-167,8-8-137,-7-4-33,7-1 52,-7-8 101,-1-1 155,8-4 158</inkml:trace>
          <inkml:trace contextRef="#ctx0" brushRef="#br0" timeOffset="2592.1287">2790-65 134,'8'-27'307,"-1"10"114,1-1 72,8 9 43,0 5 58,8 4 58,-1 4 3,8 5-71,-7 4-95,7 5-98,0-1-106,-8 1-115,8 4-128,0 0-167,2 0-183,-11 0-225,1-5-199,1 1-147,0 0-34,-8-1 78,-1-4 137,8 1 198</inkml:trace>
          <inkml:trace contextRef="#ctx0" brushRef="#br0" timeOffset="2851.9441">3439 119 116,'8'-9'332,"-1"0"75,9 1 71,-1-5-26,1 4-39,0 0-38,-1-4-35,1 4-47,8 5-45,-9-1-30,1 1-2,0-1 22,-1 10 41,1 4 31,-9-1 10,1 5-6,-8 10-23,8-2-42,-16 6-54,8-1-43,0 5-32,-8 0-22,8-1-24,0 1-17,0 0-17,8-5-15,-8-3-9,8-2-10,7 2-15,-6-10-30,6-1-48,1-3-117,-1-4-156,1 0-221,8-10-216,-9 0-150,8-8-45,-7 0 65,0-4 130,-1-5 210</inkml:trace>
          <inkml:trace contextRef="#ctx0" brushRef="#br0" timeOffset="3084.8522">3845-580 229,'8'-4'493,"7"4"115,9 9 104,-1 8 10,1 0-21,-1 14-73,8 0-86,0 9-78,0 4-82,2 4-93,-10 5-87,8 0-67,-7 4-49,-1 4-35,0-3-27,-7 3-44,0 5-106,-9-4-157,-7-1-232,0 0-242,-7 6-166,-9-10-61,-8 4 48,-7-4 128,-8 5 216</inkml:trace>
          <inkml:trace contextRef="#ctx0" brushRef="#br0" timeOffset="11066.2179">1359 1301 171,'9'5'204,"6"-5"-19,1 4-28,0-4-23,15-4-7,-7-5 0,14 5 0,-7-9-8,9 4-14,-2-9-20,2 1-25,7-1-21,-9-4-14,9 0-12,-7 0-7,6-5-3,-6 2 2,-2-7-3,2 6-1,-9-9 1,9 4 1,-9-9-2,0 1 1,-8-5 3,1 0 20,-1-4 20,1-5 26,-17-4 29,1 0 25,-1 0 25,-7-5 11,-7 5 15,-8 0 7,-1 0 1,0-1-4,-8 6-10,2-5-18,-11 4-23,2 5-17,0-5-16,0 5-11,0 4-6,-8 0 0,8 0 5,0 4-5,-9 5 0,2 4-2,5 0-6,-5 9-11,-2 0-14,2 0-13,-9 9-8,8 4-7,-8 5-3,0 8-4,0 1 0,0 8-2,-8 5 0,8 8 2,-8 5 3,1 8 7,-1 5 5,8 9 9,-7 8 9,6 6 19,3 3 25,12 5 24,-5 8 25,7 0 12,7 1 1,8 4-15,9 0-23,-1 0-29,8-4-31,8-6-19,7 2-13,8-5-12,9-10-30,-1 1-83,8-13-121,8 0-175,0-9-220,8-9-204,7-5-84,1-3 20,8-10 87,-2 1 158,2-4 211</inkml:trace>
          <inkml:trace contextRef="#ctx0" brushRef="#br0" timeOffset="11808.28">3290 875 14,'15'5'189,"1"-5"25,0 0-17,8 0-20,-2-5-9,10 1-2,0 0-8,-1-5-17,0-5-25,8 1-30,0-4-30,0-1-22,8-4-15,-8-5-9,1 2-4,6-2 8,-7-4 13,0-4 11,-7 0 5,-1-5 2,0-4 3,-8 0-11,1-4-13,-8 0-2,-1-5 24,-8 0 30,2 1 28,-9-6 29,0 1 28,-9 0 15,2-4-9,-8 3-10,-1 1-9,0 0-18,-8 4-13,1-4-3,0 4-7,-9 5-8,1-5-7,0 5-3,-8 4-4,0-5-12,-1 5-8,2 0-4,-2 5 6,-6 4 13,7 0 24,-8-1 16,8 10 9,-8 0 4,0 4-5,8 4-10,-8 5-19,0 4-9,9 5-4,-9 4-2,-1 9-2,9 8-4,-7 1-8,-1 12-8,0 10-5,-1 4-3,10 9-2,-9 13-1,7 4 3,9 5 3,0 8 1,8 10 4,-1-1 3,17 5 2,-1 0-1,8-1-2,8-3-5,6-1-10,3-9-8,6-4-11,1-4-12,14-9-9,-6-4-9,7-5-24,8-13-48,-9 0-126,10-14-192,-9-3-281,16-5-237,-17-9-111,9-4-21,1-5 88,-10-4 174,2 0 273</inkml:trace>
        </inkml:traceGroup>
        <inkml:traceGroup>
          <inkml:annotationXML>
            <emma:emma xmlns:emma="http://www.w3.org/2003/04/emma" version="1.0">
              <emma:interpretation id="{03FA2CCF-F59B-4338-9D5F-05D75D2AA6DF}" emma:medium="tactile" emma:mode="ink">
                <msink:context xmlns:msink="http://schemas.microsoft.com/ink/2010/main" type="inkWord" rotatedBoundingBox="11190,1079 11940,1053 11968,1865 11218,1890"/>
              </emma:interpretation>
              <emma:one-of disjunction-type="recognition" id="oneOf2">
                <emma:interpretation id="interp10" emma:lang="en-US" emma:confidence="0.5">
                  <emma:literal>=</emma:literal>
                </emma:interpretation>
                <emma:interpretation id="interp11" emma:lang="en-US" emma:confidence="0">
                  <emma:literal>:</emma:literal>
                </emma:interpretation>
                <emma:interpretation id="interp12" emma:lang="en-US" emma:confidence="0">
                  <emma:literal>_</emma:literal>
                </emma:interpretation>
                <emma:interpretation id="interp13" emma:lang="en-US" emma:confidence="0">
                  <emma:literal>-</emma:literal>
                </emma:interpretation>
                <emma:interpretation id="interp14" emma:lang="en-US" emma:confidence="0">
                  <emma:literal>[</emma:literal>
                </emma:interpretation>
              </emma:one-of>
            </emma:emma>
          </inkml:annotationXML>
          <inkml:trace contextRef="#ctx0" brushRef="#br0" timeOffset="3738.1053">5275 124 128,'0'4'527,"0"-4"103,0 4 84,0 1 80,8-1-107,0 4-135,8 2-95,7-1-74,0-1-67,0 1-72,10-5-72,5 5-60,2-9-57,-2 4-92,2 1-140,-2-5-198,9 0-227,-8 0-210,-7 0-103,-1 5 3,-7 3 95,-9 10 173,-7 4 214</inkml:trace>
          <inkml:trace contextRef="#ctx0" brushRef="#br0" timeOffset="3875.7404">5572 770 323,'-7'30'472,"-2"-3"56,2-1 47,7-4-80,7-5-116,9-3-116,-1-1-80,17-8-58,-1-5-106,17-5-184,-3-8-222,19-1-129,-10-3-68,8-5-33,2-4 42,-2 4 140</inkml:trace>
        </inkml:traceGroup>
        <inkml:traceGroup>
          <inkml:annotationXML>
            <emma:emma xmlns:emma="http://www.w3.org/2003/04/emma" version="1.0">
              <emma:interpretation id="{F4B6853E-2907-4F41-9832-60DCB1A42098}" emma:medium="tactile" emma:mode="ink">
                <msink:context xmlns:msink="http://schemas.microsoft.com/ink/2010/main" type="inkWord" rotatedBoundingBox="12886,1020 14610,593 14871,1646 13147,2073"/>
              </emma:interpretation>
              <emma:one-of disjunction-type="recognition" id="oneOf3">
                <emma:interpretation id="interp15" emma:lang="en-US" emma:confidence="0.5">
                  <emma:literal>tix</emma:literal>
                </emma:interpretation>
                <emma:interpretation id="interp16" emma:lang="en-US" emma:confidence="0">
                  <emma:literal>t</emma:literal>
                </emma:interpretation>
                <emma:interpretation id="interp17" emma:lang="en-US" emma:confidence="0">
                  <emma:literal>tat</emma:literal>
                </emma:interpretation>
                <emma:interpretation id="interp18" emma:lang="en-US" emma:confidence="0">
                  <emma:literal>tut</emma:literal>
                </emma:interpretation>
                <emma:interpretation id="interp19" emma:lang="en-US" emma:confidence="0">
                  <emma:literal>tax</emma:literal>
                </emma:interpretation>
              </emma:one-of>
            </emma:emma>
          </inkml:annotationXML>
          <inkml:trace contextRef="#ctx0" brushRef="#br0" timeOffset="5032.1847">7104 334 231,'16'-17'452,"-1"4"110,9 4 113,-1 4-2,8 10 7,9 4-29,-2 4-74,2 0-84,-2 9-98,2 0-107,6 0-109,-6 0-96,-1 5-149,0-6-200,8-3-282,-9 4-253,2-9-131,-1 0-55,-7 1 66,-1-1 153,0-5 258</inkml:trace>
          <inkml:trace contextRef="#ctx0" brushRef="#br0" timeOffset="4866.6274">7518-70 35,'8'0'287,"-8"9"113,0 0 82,0 8 68,0 5 91,0 4 77,-8 10 8,1 8-53,-2 4-81,-6 5-89,-1-1-127,-7 6-126,8-5-87,-9 4-58,1-9-40,-1 5-25,0-9-33,8 0-49,-7-9-83,8-5-156,-9 1-212,8-8-238,1-6-195,-1-4-76,-7-4 18,8 0 120,-1-14 196,0 1 230</inkml:trace>
          <inkml:trace contextRef="#ctx0" brushRef="#br0" timeOffset="5167.8218">8065 603 392,'0'8'550,"-7"10"80,7 0 66,0-1-66,-9 1-131,9 3-140,0 2-111,0-2-100,0-3-141,9 4-232,-2-4-255,1 4-155,0-5-79,7 1-20,1 0 55,-1-1 171</inkml:trace>
          <inkml:trace contextRef="#ctx0" brushRef="#br0" timeOffset="5820.5908">8238 101 162,'0'-48'370,"0"13"92,0 9 119,7 3 49,1 6 51,8 13 9,7-1-1,1 10-52,-1 8-95,0 5-136,16 3-151,-8 6-103,0 3-71,9 1-56,-1 5-78,-7-6-167,6-3-239,2 4-270,-2-10-192,2 1-87,-9 0 2,8-4 125,-7-5 218,-1-4 260</inkml:trace>
          <inkml:trace contextRef="#ctx0" brushRef="#br0" timeOffset="5632.5792">8721-241 216,'0'0'662,"0"8"190,-7 5 120,-1 14 64,-8 8-148,-7 9-203,-1 9-204,1 4-179,-1 9-112,2 0-72,-2 4-45,1-4-33,-1 0-36,1 0-45,-1-9-87,8 0-145,-6-8-176,5-1-208,10-8-178,-9-5-113,0-5 3,8-7 101,-7-6 152,7-4 200</inkml:trace>
        </inkml:traceGroup>
        <inkml:traceGroup>
          <inkml:annotationXML>
            <emma:emma xmlns:emma="http://www.w3.org/2003/04/emma" version="1.0">
              <emma:interpretation id="{DB4ADE71-2F71-453D-9833-A038A275A36A}" emma:medium="tactile" emma:mode="ink">
                <msink:context xmlns:msink="http://schemas.microsoft.com/ink/2010/main" type="inkWord" rotatedBoundingBox="15348,904 15685,1544 15288,1753 14952,1112"/>
              </emma:interpretation>
              <emma:one-of disjunction-type="recognition" id="oneOf4">
                <emma:interpretation id="interp20" emma:lang="en-US" emma:confidence="0.5">
                  <emma:literal>?</emma:literal>
                </emma:interpretation>
                <emma:interpretation id="interp21" emma:lang="en-US" emma:confidence="0">
                  <emma:literal>r</emma:literal>
                </emma:interpretation>
                <emma:interpretation id="interp22" emma:lang="en-US" emma:confidence="0">
                  <emma:literal>1</emma:literal>
                </emma:interpretation>
                <emma:interpretation id="interp23" emma:lang="en-US" emma:confidence="0">
                  <emma:literal>%</emma:literal>
                </emma:interpretation>
                <emma:interpretation id="interp24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5920.3237">9097 273 68,'8'-9'98,"-1"-9"-98,2 1-65,6 0-34</inkml:trace>
          <inkml:trace contextRef="#ctx0" brushRef="#br0" timeOffset="6490.3236">9277 66 53,'-9'-4'380,"9"-1"111,0 1 100,0 0 27,0-1-11,0 1-17,0 0-21,9 4-49,-2-5-59,1 1-63,8-1-63,0 5-75,6 0-79,2 5-51,-8-1-32,8 5-21,-1 0-17,-8 4-10,1 5-9,0-1-9,-1 5-6,1 0-2,-16 0-4,8 4-3,-8 5 0,0-5-4,-8 5-1,8 5-3,-16-6-1,9-3-4,-9 4-1,1-6-1,6-2-1,2-2-1,-1-3-3,0 0 0,0-5-1,8 0-2,8 1-1,0-1 2,0 0-1,8-4-1,-1 0-4,1-1-11,7-3-24,1 3-43,0-4-109,-2-4-155,1 0-235,10 0-246,-11-4-128,10 0-40,-1 0 69,-7-5 133,-1 5 227</inkml:trace>
        </inkml:traceGroup>
      </inkml:traceGroup>
    </inkml:traceGroup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4:53.19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DC09BDC-55CE-4301-AF4B-B06CF51A0707}" emma:medium="tactile" emma:mode="ink">
          <msink:context xmlns:msink="http://schemas.microsoft.com/ink/2010/main" type="writingRegion" rotatedBoundingBox="2661,952 16298,133 16467,2943 2830,3762"/>
        </emma:interpretation>
      </emma:emma>
    </inkml:annotationXML>
    <inkml:traceGroup>
      <inkml:annotationXML>
        <emma:emma xmlns:emma="http://www.w3.org/2003/04/emma" version="1.0">
          <emma:interpretation id="{AFE06F0C-F9D4-4CA3-8348-E7AB54E72728}" emma:medium="tactile" emma:mode="ink">
            <msink:context xmlns:msink="http://schemas.microsoft.com/ink/2010/main" type="paragraph" rotatedBoundingBox="2661,952 16298,133 16382,1522 2744,2341" alignmentLevel="1"/>
          </emma:interpretation>
        </emma:emma>
      </inkml:annotationXML>
    </inkml:traceGroup>
    <inkml:traceGroup>
      <inkml:annotationXML>
        <emma:emma xmlns:emma="http://www.w3.org/2003/04/emma" version="1.0">
          <emma:interpretation id="{8845D6B4-1A77-426B-AB38-60F09E93AB3F}" emma:medium="tactile" emma:mode="ink">
            <msink:context xmlns:msink="http://schemas.microsoft.com/ink/2010/main" type="paragraph" rotatedBoundingBox="3472,2624 15617,1885 15684,2982 3538,37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A8782D-6010-44D1-88DA-C8EF915B3526}" emma:medium="tactile" emma:mode="ink">
              <msink:context xmlns:msink="http://schemas.microsoft.com/ink/2010/main" type="line" rotatedBoundingBox="3472,2624 15617,1885 15684,2982 3538,3721"/>
            </emma:interpretation>
          </emma:emma>
        </inkml:annotationXML>
        <inkml:traceGroup>
          <inkml:annotationXML>
            <emma:emma xmlns:emma="http://www.w3.org/2003/04/emma" version="1.0">
              <emma:interpretation id="{FBBF37EF-08E6-42E6-AAAE-2F87D1371E22}" emma:medium="tactile" emma:mode="ink">
                <msink:context xmlns:msink="http://schemas.microsoft.com/ink/2010/main" type="inkWord" rotatedBoundingBox="3481,2753 9177,2455 9227,3412 3531,3710"/>
              </emma:interpretation>
              <emma:one-of disjunction-type="recognition" id="oneOf0">
                <emma:interpretation id="interp0" emma:lang="en-US" emma:confidence="0.5">
                  <emma:literal>Xi-Sint</emma:literal>
                </emma:interpretation>
                <emma:interpretation id="interp1" emma:lang="en-US" emma:confidence="0.5">
                  <emma:literal>x tint</emma:literal>
                </emma:interpretation>
                <emma:interpretation id="interp2" emma:lang="en-US" emma:confidence="0">
                  <emma:literal>to-Sint</emma:literal>
                </emma:interpretation>
                <emma:interpretation id="interp3" emma:lang="en-US" emma:confidence="0">
                  <emma:literal>ty-Sint</emma:literal>
                </emma:interpretation>
                <emma:interpretation id="interp4" emma:lang="en-US" emma:confidence="0">
                  <emma:literal>X tint</emma:literal>
                </emma:interpretation>
              </emma:one-of>
            </emma:emma>
          </inkml:annotationXML>
          <inkml:trace contextRef="#ctx0" brushRef="#br0">1371 1592 328,'17'-9'591,"-17"5"95,0 13 62,-8 4-13,-1 13-188,-13 14-184,-1 4-122,-10 9-85,2-1-57,0 6-31,-7-1-20,-2-4-12,9 4-21,0-9-68,8-4-124,-8 0-190,14-9-208,-6 0-134,7-8-59,-7-1 21,7-8 98,0-10 177</inkml:trace>
          <inkml:trace contextRef="#ctx0" brushRef="#br0" timeOffset="178.5243">723 1812 159,'-8'-31'393,"8"9"96,0 14 94,8 4-17,1 4-40,5 12-38,3 6-39,6 4-61,8 4-68,9 1-61,6 4-67,-7-1-56,16-3-64,-1-1-107,1 0-195,8-8-261,-8 0-205,-1-5-107,1 0-47,-8-9 41,-8 5 153,8-9 241</inkml:trace>
          <inkml:trace contextRef="#ctx0" brushRef="#br0" timeOffset="332.1133">1880 2032 339,'0'17'534,"0"6"74,0 3 44,0 0-70,0 5-149,7 4-151,-7-4-113,9 4-79,6-4-118,1 4-214,8-4-218,-1 0-118,1-1-59,7-3-26,-8 3 57,8 1 179</inkml:trace>
          <inkml:trace contextRef="#ctx0" brushRef="#br0" timeOffset="895.6405">2794 1900 42,'-7'9'447,"7"-5"104,0 5 76,7 0 45,2-5-109,6 1-121,8-1-125,8-4-97,9 0-70,-2-4-53,9-5-42,8 0-29,0 0-21,-1 0-33,2 1-99,-10-1-166,-6 5-170,-2-1-145,-6 1-72,-8 4-16,-9 4 71,-8 5 151</inkml:trace>
          <inkml:trace contextRef="#ctx0" brushRef="#br0" timeOffset="1027.288">3201 2238 149,'-8'27'369,"8"-5"50,0 0 28,8-5-72,8-3-99,8-5-99,-2-1-72,10-8-72,14-4-118,-6-5-147,7-9-116,0 5-63,-1-9-28,-6 0 7,7-4 79</inkml:trace>
          <inkml:trace contextRef="#ctx0" brushRef="#br0" timeOffset="1295.5704">4240 1689 326,'0'-13'537,"-16"8"105,1 5 107,-8 5 7,-8 8-69,7 1-110,1 3-100,-1 0-91,17 5-98,-10 0-103,17 0-83,0 0-50,17 0-27,6 0-16,1-4-6,7 4-3,0 0-1,7-5 1,2 5 0,-2-4 1,-6 4-1,0 0 2,-1 0 3,-15-4 1,-1 3 1,-7 2 1,-8-2-1,0 2-8,-16 3-38,0-4-108,-6 0-121,-2-5-192,-8 5-197,8-4-177,-7-9-62,8 0 56,8-5 91,-9-4 177</inkml:trace>
          <inkml:trace contextRef="#ctx0" brushRef="#br0" timeOffset="1469.1086">4616 1843 333,'15'9'539,"-8"4"84,2 5 47,6-1-84,-6 0-129,-2 1-144,0 4-133,2-4-84,-1 4-70,7-9-131,-7 1-186,0-2-203,8-3-107,-9-5-54,9-4-8,-8-4 87,-1 0 166</inkml:trace>
          <inkml:trace contextRef="#ctx0" brushRef="#br0" timeOffset="1607.7359">4811 1676 20,'0'-17'300,"0"3"45,0 1 27,0 4-48,7 5-92,2 4-72,-2 4-99,9 5-110,-8 0-106,15 0-104,-8 4-66,1 0-30,1 5 13,-3-1 56</inkml:trace>
          <inkml:trace contextRef="#ctx0" brushRef="#br0" timeOffset="1824.6728">5014 1847 154,'8'27'310,"0"-5"89,-8-1 31,8-3-10,-8 0-5,0-5-18,7-4-51,-7 0-70,8-9-70,0 0-55,0-9-54,8-9-45,7 1-27,-8-10-14,9 1-9,-8-5-3,8 0 0,-10 5 5,10-1 8,-8 6 31,-1 7 51,-6 1 62,6 4 63,-8 9 48,2 5 21,-2 3-13,1 6-43,0 3-58,0 1-68,-1-5-63,2 5-95,-2-5-119,1 0-151,8-4-194,-9 0-190,9-9-133,-1-5-9,9-3 59,-8-6 122,-1-8 179</inkml:trace>
          <inkml:trace contextRef="#ctx0" brushRef="#br0" timeOffset="1996.2125">5632 1447 227,'7'-9'393,"-7"5"107,8 8 25,0 5-19,-8 5-28,8 7-48,-1 6-85,2-1-82,6 9-55,1 1-39,8 3-35,-1-4-28,-1 5-22,11-5-30,-2 5-31,0-10-44,0 1-95,-8 0-184,1-9-201,-1 0-146,-15-5-74,1-4-13,-9-4 64,0-4 166</inkml:trace>
          <inkml:trace contextRef="#ctx0" brushRef="#br0" timeOffset="2164.7636">5694 1821 207,'-8'-9'374,"1"0"125,14 9 99,1-8-67,8 8-45,15-5-4,0 1-51,0-1-105,9 1-88,-2-1-56,9 1-50,-7 0-58,6-5-42,1 5-44,0-5-70,-7 0-132,6 0-166,1 0-166,-8 1-133,0-5-51,1 3 21,-9-3 102,0 5 155</inkml:trace>
        </inkml:traceGroup>
        <inkml:traceGroup>
          <inkml:annotationXML>
            <emma:emma xmlns:emma="http://www.w3.org/2003/04/emma" version="1.0">
              <emma:interpretation id="{DB5C2D67-EC49-4862-A0D1-6A5AC3523D2E}" emma:medium="tactile" emma:mode="ink">
                <msink:context xmlns:msink="http://schemas.microsoft.com/ink/2010/main" type="inkWord" rotatedBoundingBox="11580,2131 15617,1885 15683,2965 11646,3210"/>
              </emma:interpretation>
              <emma:one-of disjunction-type="recognition" id="oneOf1">
                <emma:interpretation id="interp5" emma:lang="en-US" emma:confidence="0.5">
                  <emma:literal>'teleost</emma:literal>
                </emma:interpretation>
                <emma:interpretation id="interp6" emma:lang="en-US" emma:confidence="0.5">
                  <emma:literal>it E Cost</emma:literal>
                </emma:interpretation>
                <emma:interpretation id="interp7" emma:lang="en-US" emma:confidence="0.5">
                  <emma:literal>it East</emma:literal>
                </emma:interpretation>
                <emma:interpretation id="interp8" emma:lang="en-US" emma:confidence="0">
                  <emma:literal>it E cost</emma:literal>
                </emma:interpretation>
                <emma:interpretation id="interp9" emma:lang="en-US" emma:confidence="0.5">
                  <emma:literal>, teleost</emma:literal>
                </emma:interpretation>
              </emma:one-of>
            </emma:emma>
          </inkml:annotationXML>
          <inkml:trace contextRef="#ctx0" brushRef="#br0" timeOffset="2715.8471">7914 1461 456,'-9'13'605,"2"4"98,-1 6 70,-15 7-75,-1 9-160,1 5-163,-8 0-128,-9 0-120,9 5-148,0-5-244,-9 0-267,18 0-155,-10-9-78,17 4-21,-1-4 60,8-4 188</inkml:trace>
          <inkml:trace contextRef="#ctx0" brushRef="#br0" timeOffset="3375.0875">8828 1355 28,'7'-26'380,"10"3"114,-3 15 96,3-1 37,6 9-45,8 5-64,0 3-86,1 5-94,7 1-88,1-1-76,5 4-67,3 1-53,6-5-49,-7 0-104,8 1-216,-8-5-247,8-1-131,-1-4-66,-7 1-17,0-1 67,-8 0 196</inkml:trace>
          <inkml:trace contextRef="#ctx0" brushRef="#br0" timeOffset="3205.5378">9337 968 297,'0'-8'525,"0"8"116,0 13 108,-9 8-4,-15 10-42,9 9-86,-8 8-99,-8 0-100,7 9-98,-7-4-97,-1 5-92,8-1-66,2-5-80,-1-3-142,-1-1-183,8-4-227,1-9-218,-1 1-132,0-10-28,8 1 86,-8-10 153,1-4 212</inkml:trace>
          <inkml:trace contextRef="#ctx0" brushRef="#br0" timeOffset="3693.2334">9851 1601 79,'16'-13'250,"-8"0"24,8 0 24,7-5-61,-8 5-24,9 4 17,-8 1 39,0-2 37,-1 10 23,1 0 15,-8 5 10,8 4-3,-16 4-1,0 4 10,0 5 2,-9 0-14,2 5-33,-1 4-38,0-5-43,0 1-55,1-2-45,7 2-28,0-1-21,7-4-19,1-4-18,8 4-16,0-9-11,7 0-11,0 1-6,0-1-4,1-5-4,7-3-3,-8 3-5,10-3-4,-10 0-5,-1-1-15,11 0-38,-18-4-68,8 0-113,1-4-131,-8 0-184,7-1-186,-8 0-129,1-3-16,-8-5 69,8-5 110,-9 5 179</inkml:trace>
          <inkml:trace contextRef="#ctx0" brushRef="#br0" timeOffset="6450.896">9922 1056 255,'7'0'435,"-7"5"74,9-5 61,-9 0-63,7 4-76,1-4-79,1 0-66,-2 0-61,9-4-50,-1 4-46,1-5-43,8 1-34,-1-1-25,0 1-23,9-1-63,-9-4-120,8 5-159,-7-4-156,0 3-118,-10 1-55,3 4 20,-10 0 98,0 4 148</inkml:trace>
          <inkml:trace contextRef="#ctx0" brushRef="#br0" timeOffset="6589.5266">10078 1311 4,'-23'39'308,"8"-3"87,6-1 80,2-5 6,-1 1-30,16-9-31,-1 0-48,2-4-68,14-5-70,0-8-62,16-5-59,0-5-65,-7-4-164,15 0-244,-8-4-170,-8 5-89,8-6-44,-15 10-7,-1-1 120</inkml:trace>
          <inkml:trace contextRef="#ctx0" brushRef="#br0" timeOffset="4675.6191">10946 1237 33,'0'-23'455,"0"2"98,-16 7 78,0 5 78,1 5-60,-16 4-59,-1 8-56,1 6-41,-7 3-40,-2 10-53,9 3-75,0 10-97,7 0-76,1 0-50,15 4-38,0-5-26,8 0-25,16 1-55,0-5-132,15-8-194,0-6-269,7-3-238,9-4-119,1-6-23,6-8 89,1 0 171,-1-8 257</inkml:trace>
          <inkml:trace contextRef="#ctx0" brushRef="#br0" timeOffset="4883.0657">11250 1610 408,'-7'4'540,"-9"9"90,1 1 87,-9-1-45,8 4-87,1-4-91,-1 6-69,9-7-55,7 1-61,7 1-69,9-1-62,-1-9-47,17 1-39,-1-5-36,8-5-25,1-3-15,-9-6-10,0 5-6,-8-4-2,-7 1 1,-8-2-2,-8-4-2,0 6-3,-16-6-10,1 4-56,-9-3-115,8-1-133,-8 1-179,17-1-179,0 0-162,7 1-35,14-5 64,3 0 110,14-5 169</inkml:trace>
          <inkml:trace contextRef="#ctx0" brushRef="#br0" timeOffset="5101.4803">11790 1254 366,'16'-9'546,"-9"9"110,1 0 121,-16 9 13,1 4-59,-17 5-88,8-1-84,1 10-83,-1-6-101,0 6-119,9-5-86,7 5-60,7-2-41,9 2-26,8-1-19,7-4-11,0-4-6,8 4-5,0-5-4,1 6 0,-9-2 1,-8 2-2,8-2-4,-22 2-4,6-2-10,-15 6-31,-15-5-70,6 4-134,-14-4-165,-8-4-219,7-1-207,-7 1-113,7-5-5,1-8 95,-1 3 147,1-8 211</inkml:trace>
          <inkml:trace contextRef="#ctx0" brushRef="#br0" timeOffset="5740.7978">12251 1443 318,'-16'-9'482,"16"5"91,0 0 78,9-1-50,6-4-111,16 0-98,1 0-91,6-3-84,9-6-78,1 4-62,-1-3-42,7-5-49,1 5-85,-8-6-137,-1 6-167,1 0-165,-7 3-99,-9 1-29,-8 0 43,-8 4 118,-6 5 157</inkml:trace>
          <inkml:trace contextRef="#ctx0" brushRef="#br0" timeOffset="5569.7387">12400 893 81,'0'9'477,"-9"0"112,9 13 98,-7 5 69,7 3-69,-8 5-104,8 9-98,0-4-88,8 8-85,-1-4-81,-7 0-72,9 0-66,6 5-46,-6-10-31,5 5-57,3-9-101,-3 0-134,-5-4-170,6-5-182,-6-4-172,6-4-52,-15-5 45,8 0 103,-8-8 156</inkml:trace>
        </inkml:traceGroup>
      </inkml:traceGroup>
      <inkml:traceGroup>
        <inkml:annotationXML>
          <emma:emma xmlns:emma="http://www.w3.org/2003/04/emma" version="1.0">
            <emma:interpretation id="{A30DD96D-8007-4DD6-9371-709397F0AAD1}" emma:medium="tactile" emma:mode="ink">
              <msink:context xmlns:msink="http://schemas.microsoft.com/ink/2010/main" type="line" rotatedBoundingBox="2661,952 16298,133 16382,1522 2744,2341"/>
            </emma:interpretation>
          </emma:emma>
        </inkml:annotationXML>
        <inkml:traceGroup>
          <inkml:annotationXML>
            <emma:emma xmlns:emma="http://www.w3.org/2003/04/emma" version="1.0">
              <emma:interpretation id="{C23A7A2B-E024-42DF-BCD9-C5269809B6CC}" emma:medium="tactile" emma:mode="ink">
                <msink:context xmlns:msink="http://schemas.microsoft.com/ink/2010/main" type="inkWord" rotatedBoundingBox="2630,2266 2818,1082 3441,1180 3253,2364"/>
              </emma:interpretation>
              <emma:one-of disjunction-type="recognition" id="oneOf2">
                <emma:interpretation id="interp10" emma:lang="en-US" emma:confidence="0.5">
                  <emma:literal>f</emma:literal>
                </emma:interpretation>
                <emma:interpretation id="interp11" emma:lang="en-US" emma:confidence="0">
                  <emma:literal>F</emma:literal>
                </emma:interpretation>
                <emma:interpretation id="interp12" emma:lang="en-US" emma:confidence="0">
                  <emma:literal>E</emma:literal>
                </emma:interpretation>
                <emma:interpretation id="interp13" emma:lang="en-US" emma:confidence="0">
                  <emma:literal>€</emma:literal>
                </emma:interpretation>
                <emma:interpretation id="interp14" emma:lang="en-US" emma:confidence="0">
                  <emma:literal>£</emma:literal>
                </emma:interpretation>
              </emma:one-of>
            </emma:emma>
          </inkml:annotationXML>
          <inkml:trace contextRef="#ctx0" brushRef="#br0" timeOffset="-10084.3155">-59 722 218,'9'0'388,"-1"5"69,-1-1 34,2 5-71,6-1-65,1 5-79,-1 1-73,8-1-65,1 0-51,15-4-40,0-5-79,1 1-133,14-10-155,1-4-129,7-4-69,8-8-32,-8-2 37,9-7 108</inkml:trace>
          <inkml:trace contextRef="#ctx0" brushRef="#br0" timeOffset="-10260.8433">614 111 237,'-8'-22'284,"-15"-5"30,-8 10-15,0 0-23,-9 3 2,-7 5 11,1 5 21,-1 4 17,-8 0-1,8 4-14,-7 5-1,14 9 19,1-1 24,7 14 5,1 0-9,8 8-23,8 5-45,6 4-58,9 1-61,9 8-38,-2 1-28,9 3-21,-1-4-14,9 5-11,-1-1-10,1-4-12,-8 5-7,6-9-6,-6 0-6,1-1-9,-3-8-20,-5 0-39,-1-9-80,-8 0-138,0-8-187,-8-1-208,-1-8-190,-5-5-91,-3-9 13,1 0 101,-6-12 168,-2-1 203</inkml:trace>
        </inkml:traceGroup>
        <inkml:traceGroup>
          <inkml:annotationXML>
            <emma:emma xmlns:emma="http://www.w3.org/2003/04/emma" version="1.0">
              <emma:interpretation id="{62287BC8-D693-4228-BBB4-32D81D5E2F7D}" emma:medium="tactile" emma:mode="ink">
                <msink:context xmlns:msink="http://schemas.microsoft.com/ink/2010/main" type="inkWord" rotatedBoundingBox="3566,1110 4658,739 5005,1760 3912,2131"/>
              </emma:interpretation>
              <emma:one-of disjunction-type="recognition" id="oneOf3">
                <emma:interpretation id="interp15" emma:lang="en-US" emma:confidence="0.5">
                  <emma:literal>[X</emma:literal>
                </emma:interpretation>
                <emma:interpretation id="interp16" emma:lang="en-US" emma:confidence="0">
                  <emma:literal>(t</emma:literal>
                </emma:interpretation>
                <emma:interpretation id="interp17" emma:lang="en-US" emma:confidence="0">
                  <emma:literal>(X</emma:literal>
                </emma:interpretation>
                <emma:interpretation id="interp18" emma:lang="en-US" emma:confidence="0">
                  <emma:literal>(4</emma:literal>
                </emma:interpretation>
                <emma:interpretation id="interp19" emma:lang="en-US" emma:confidence="0">
                  <emma:literal>It</emma:literal>
                </emma:interpretation>
              </emma:one-of>
            </emma:emma>
          </inkml:annotationXML>
          <inkml:trace contextRef="#ctx0" brushRef="#br0" timeOffset="-9794.5829">1340-184 183,'0'-17'453,"-7"8"112,0 9 105,-10 13 27,-6 13-18,-8 14-44,0 12-54,-9 11-73,2 7-79,7 9-90,-1 0-103,8 4-85,2-3-59,13 3-38,1-8-26,8-5-14,8-4-12,15-8-15,-6-10-51,14-4-132,0-9-165,0-9-229,16-4-216,-8-13-135,7-9-31,1-9 87,1-4 144,6-4 216</inkml:trace>
          <inkml:trace contextRef="#ctx0" brushRef="#br0" timeOffset="-9614.0662">2013 98 74,'7'-27'458,"2"10"124,-2 12 115,-7 10 64,-7 12-38,-9 10-73,1 8-105,-9 9-95,1 9-101,-8 3-94,7 2-83,-8 4-72,1-5-57,7-1-115,1-3-154,0-4-211,7-6-216,0-3-189,1-9-91,-1 0 36,1-9 108,7-5 187,-7-8 206</inkml:trace>
          <inkml:trace contextRef="#ctx0" brushRef="#br0" timeOffset="-9458.4695">1591 410 186,'7'-27'436,"2"14"107,-1 9 81,-1 4-45,17 9-63,-8 4-91,7 5-105,0 3-103,9 2-74,-1 2-59,7 2-51,2-5-88,7 0-168,-8 0-203,15-4-161,-7-9-83,0-1-33,1-4 43,-1 1 141</inkml:trace>
        </inkml:traceGroup>
        <inkml:traceGroup>
          <inkml:annotationXML>
            <emma:emma xmlns:emma="http://www.w3.org/2003/04/emma" version="1.0">
              <emma:interpretation id="{B172A485-0B0E-4E12-992C-5E1B6FB4223D}" emma:medium="tactile" emma:mode="ink">
                <msink:context xmlns:msink="http://schemas.microsoft.com/ink/2010/main" type="inkWord" rotatedBoundingBox="5207,1824 5904,995 6584,1567 5887,2396"/>
              </emma:interpretation>
              <emma:one-of disjunction-type="recognition" id="oneOf4">
                <emma:interpretation id="interp20" emma:lang="en-US" emma:confidence="0.5">
                  <emma:literal>"A</emma:literal>
                </emma:interpretation>
                <emma:interpretation id="interp21" emma:lang="en-US" emma:confidence="0">
                  <emma:literal>'A</emma:literal>
                </emma:interpretation>
                <emma:interpretation id="interp22" emma:lang="en-US" emma:confidence="0">
                  <emma:literal>(A</emma:literal>
                </emma:interpretation>
                <emma:interpretation id="interp23" emma:lang="en-US" emma:confidence="0">
                  <emma:literal>"M*</emma:literal>
                </emma:interpretation>
                <emma:interpretation id="interp24" emma:lang="en-US" emma:confidence="0">
                  <emma:literal>"N*</emma:literal>
                </emma:interpretation>
              </emma:one-of>
            </emma:emma>
          </inkml:annotationXML>
          <inkml:trace contextRef="#ctx0" brushRef="#br0" timeOffset="-9298.3909">2630 450 202,'0'17'526,"0"5"107,-7 4 85,-2 5 15,2 0-122,7 4-156,-8-4-127,0 4-106,8 0-115,0 0-141,8-4-198,0-5-220,8 1-195,-1-5-98,1-4-21,0-6 50,6-3 146</inkml:trace>
          <inkml:trace contextRef="#ctx0" brushRef="#br0" timeOffset="-8888.9774">3350 247 140,'7'0'476,"1"9"131,-16 13 126,8 4 50,-7 5-27,-9 9-93,1 8-119,-9 0-112,1 5-117,-1 0-110,8 4-90,-8-4-60,9 0-105,-8-5-141,14-4-193,-6-4-218,8-5-212,7-1-104,0-7 15,0-10 92,0 2 165,0-11 204</inkml:trace>
          <inkml:trace contextRef="#ctx0" brushRef="#br0" timeOffset="-8473.0914">3139-39 107,'7'-21'380,"1"7"99,-1 1 85,9 9-9,-8 4-22,8 8-27,-9 6-23,9 3-36,1 5-42,-10 9-49,8 0-55,1-1-66,0 6-70,-1-1-53,-6-4-38,6-1-18,1 1-10,-9-5-5,9-3-2,-8-6-6,-1 1-6,-7-5-7,9 0-4,-9-4-1,7 0-2,-7 0 0,0-5 0,0 0 0,0-4-3,0 5-4,0-5-1,-7 0-4,7 0 0,0 0 0,-9 0-1,9 0 1,0 0-1,-7 0-1,7 0 1,-8 4 1,8-4-1,0 0-1,0 4 1,0 1-1,-8-1 0,8 1 0,0 4 1,0-1 1,0 5 0,0 1 2,0 8 2,0-1-2,0 2-1,0 8-3,-8-1-7,1 1-23,7 4-111,-16 0-147,8 0-222,1 1-212,-2-5-163,2 3-68,7-3 62,-8 0 122,8-5 209</inkml:trace>
          <inkml:trace contextRef="#ctx0" brushRef="#br0" timeOffset="-8184.3495">3068 129 115,'8'-5'414,"-1"1"108,9 13 93,0-1-3,8 10-16,7 4-49,0 4-82,9 5-87,-2 4-81,2 0-78,6 0-78,-7-4-92,0 5-143,0-6-206,0 1-227,1-9-185,-9 4-93,0 1-23,0-6 74,-8 2 169</inkml:trace>
        </inkml:traceGroup>
        <inkml:traceGroup>
          <inkml:annotationXML>
            <emma:emma xmlns:emma="http://www.w3.org/2003/04/emma" version="1.0">
              <emma:interpretation id="{38CCD850-2011-4DC6-B6B3-724BDF93B94B}" emma:medium="tactile" emma:mode="ink">
                <msink:context xmlns:msink="http://schemas.microsoft.com/ink/2010/main" type="inkWord" rotatedBoundingBox="6710,1936 7157,682 7913,952 7466,2206"/>
              </emma:interpretation>
              <emma:one-of disjunction-type="recognition" id="oneOf5">
                <emma:interpretation id="interp25" emma:lang="en-US" emma:confidence="0.5">
                  <emma:literal>2)</emma:literal>
                </emma:interpretation>
                <emma:interpretation id="interp26" emma:lang="en-US" emma:confidence="0">
                  <emma:literal>a)</emma:literal>
                </emma:interpretation>
                <emma:interpretation id="interp27" emma:lang="en-US" emma:confidence="0">
                  <emma:literal>4)</emma:literal>
                </emma:interpretation>
                <emma:interpretation id="interp28" emma:lang="en-US" emma:confidence="0">
                  <emma:literal>d)</emma:literal>
                </emma:interpretation>
                <emma:interpretation id="interp29" emma:lang="en-US" emma:confidence="0">
                  <emma:literal>H)</emma:literal>
                </emma:interpretation>
              </emma:one-of>
            </emma:emma>
          </inkml:annotationXML>
          <inkml:trace contextRef="#ctx0" brushRef="#br0" timeOffset="-7768.1745">4077 502 34,'7'-4'233,"0"-10"34,10 5 21,-1 1-41,-1-1-31,8 5-17,-7 0-2,8-1 4,-9 1 8,8 8 14,-15 1 16,8 3 21,-16 5 20,0 0 31,0 10 30,-8-2 27,0 6 19,-7 4 1,-9-1-11,8 1-38,-7 0-54,8-1-63,-1-3-54,1-1-41,6 1-28,2-5-21,14 0-16,2-5-15,-2-3-10,17-1-13,7-5-11,-8-8-16,16 0-27,8-4-52,0-4-108,0-6-153,0 1-210,-1-4-218,1-6-174,-7-3-58,-9 4 52,0-4 127,-8-1 194,-15 1 218</inkml:trace>
          <inkml:trace contextRef="#ctx0" brushRef="#br0" timeOffset="-7418.3711">4382-456 121,'31'17'415,"7"5"91,-7 9 71,16 9-28,-7 8-55,-2 5-83,9 4-87,-7 9-65,-1 4-55,0 5-43,0 4-43,-8 0-64,-8 5-120,-7-1-201,-16 0-221,-8 1-146,-7 0-73,-16 4-13,-9-4 70,2-1 165</inkml:trace>
        </inkml:traceGroup>
        <inkml:traceGroup>
          <inkml:annotationXML>
            <emma:emma xmlns:emma="http://www.w3.org/2003/04/emma" version="1.0">
              <emma:interpretation id="{EEADA447-D233-48ED-8DBB-C7C1DFB88096}" emma:medium="tactile" emma:mode="ink">
                <msink:context xmlns:msink="http://schemas.microsoft.com/ink/2010/main" type="inkWord" rotatedBoundingBox="8377,666 13093,375 13172,1660 8456,1951"/>
              </emma:interpretation>
              <emma:one-of disjunction-type="recognition" id="oneOf6">
                <emma:interpretation id="interp30" emma:lang="en-US" emma:confidence="0.5">
                  <emma:literal>=</emma:literal>
                </emma:interpretation>
                <emma:interpretation id="interp31" emma:lang="en-US" emma:confidence="0">
                  <emma:literal>-</emma:literal>
                </emma:interpretation>
                <emma:interpretation id="interp32" emma:lang="en-US" emma:confidence="0">
                  <emma:literal>E</emma:literal>
                </emma:interpretation>
                <emma:interpretation id="interp33" emma:lang="en-US" emma:confidence="0">
                  <emma:literal>_</emma:literal>
                </emma:interpretation>
                <emma:interpretation id="interp3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-5279.038">5670-8 63,'-15'5'472,"7"-1"75,0 0 43,1 1 36,7-5-118,15 4-131,1-4-89,7 0-28,8 0-10,0 0-18,17-4-35,-1-1-41,0 1-44,7 0-47,1-1-40,0-3-58,-1 8-90,-7-9-149,-8 9-168,0-5-149,-8 5-125,-7 5-33,-8-1 46,-9 5 125,-7 4 156</inkml:trace>
          <inkml:trace contextRef="#ctx0" brushRef="#br0" timeOffset="-5132.9164">5999 362 213,'-24'26'381,"8"0"65,1 1 33,7-5-52,8-1-61,8 2-54,0-6-54,8-3-53,15-6-40,7 1-40,2-5-39,7-4-37,8-4-47,-1 0-120,8-5-165,2-5-182,-2 1-95,-8-4-47,1-1-5,-1 1 94</inkml:trace>
        </inkml:traceGroup>
        <inkml:traceGroup>
          <inkml:annotationXML>
            <emma:emma xmlns:emma="http://www.w3.org/2003/04/emma" version="1.0">
              <emma:interpretation id="{42D68705-DFA0-4999-9FB6-118D859BEBC0}" emma:medium="tactile" emma:mode="ink">
                <msink:context xmlns:msink="http://schemas.microsoft.com/ink/2010/main" type="inkWord" rotatedBoundingBox="9886,1052 10681,780 10845,1259 10050,1530"/>
              </emma:interpretation>
              <emma:one-of disjunction-type="recognition" id="oneOf7">
                <emma:interpretation id="interp35" emma:lang="en-US" emma:confidence="0.5">
                  <emma:literal>x</emma:literal>
                </emma:interpretation>
                <emma:interpretation id="interp36" emma:lang="en-US" emma:confidence="0">
                  <emma:literal>t</emma:literal>
                </emma:interpretation>
                <emma:interpretation id="interp37" emma:lang="en-US" emma:confidence="0">
                  <emma:literal>+</emma:literal>
                </emma:interpretation>
                <emma:interpretation id="interp38" emma:lang="en-US" emma:confidence="0">
                  <emma:literal>4</emma:literal>
                </emma:interpretation>
                <emma:interpretation id="interp39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-4924.4754">7656-263 109,'24'-13'479,"-10"4"106,-5 5 85,-9 8 73,0 9-70,-16 10-79,0 3-80,-8 9-76,2 5-69,-10 4-86,-7 4-84,8 5-87,-8-5-86,8 5-137,0-5-149,0-4-202,7-4-198,0-5-182,1-5-67,-1-3 57,8-5 104,1-4 178</inkml:trace>
          <inkml:trace contextRef="#ctx0" brushRef="#br0" timeOffset="-4730.9914">7195-47 136,'31'-13'386,"-8"4"100,8 4 90,1 5-14,-1 9-5,8 0-16,1 4-25,-2 5-49,2-1-60,7 1-68,-9 0-79,9-1-77,1 0-79,-10-3-80,9-1-164,0-4-250,-8-5-284,8 5-160,0-5-79,-9-4-14,10 5 110,-9-5 225</inkml:trace>
        </inkml:traceGroup>
        <inkml:traceGroup>
          <inkml:annotationXML>
            <emma:emma xmlns:emma="http://www.w3.org/2003/04/emma" version="1.0">
              <emma:interpretation id="{FEC5AB36-5BA0-4292-96C6-4067F26F6F11}" emma:medium="tactile" emma:mode="ink">
                <msink:context xmlns:msink="http://schemas.microsoft.com/ink/2010/main" type="inkWord" rotatedBoundingBox="13878,599 16318,453 16379,1475 13939,1621"/>
              </emma:interpretation>
              <emma:one-of disjunction-type="recognition" id="oneOf8">
                <emma:interpretation id="interp40" emma:lang="en-US" emma:confidence="0.5">
                  <emma:literal>12+2+2</emma:literal>
                </emma:interpretation>
                <emma:interpretation id="interp41" emma:lang="en-US" emma:confidence="0">
                  <emma:literal>12+242</emma:literal>
                </emma:interpretation>
                <emma:interpretation id="interp42" emma:lang="en-US" emma:confidence="0">
                  <emma:literal>(2+2+2</emma:literal>
                </emma:interpretation>
                <emma:interpretation id="interp43" emma:lang="en-US" emma:confidence="0">
                  <emma:literal>12+2+22</emma:literal>
                </emma:interpretation>
                <emma:interpretation id="interp44" emma:lang="en-US" emma:confidence="0">
                  <emma:literal>12+2*</emma:literal>
                </emma:interpretation>
              </emma:one-of>
            </emma:emma>
          </inkml:annotationXML>
          <inkml:trace contextRef="#ctx0" brushRef="#br0" timeOffset="-3100.803">11157-333 86,'-16'-22'498,"9"4"87,-1 1 65,0-5 45,0 4-121,8 0-143,8 1-99,0 0-49,7-1-32,1 0-21,8 10-13,-1-6-9,8 10-22,0-1-21,0 5-11,9 9-7,-9 0-17,0 9-15,-7 3-3,-17 2-1,2 7-7,-18 5-12,-6 5-11,-8 0-14,-8 4-14,-2 4-11,-5 0-3,7 1-1,-1-1-1,1-4-2,16 0 0,-9 0-1,24-4-11,0-1-3,0-8-9,24 0-13,-1-9-31,8 0-64,0-10-156,17-7-199,-1-5-270,7-5-224,8-7-96,-7-10-6,8 0 120,-8-5 179,-1-3 263</inkml:trace>
          <inkml:trace contextRef="#ctx0" brushRef="#br0" timeOffset="-2926.7621">12462-540 228,'16'-4'511,"-8"8"108,-8 5 105,-8 13 13,-1 5-52,-5 3-97,-10 5-100,0 5-88,1 4-92,-8 4-86,0-4-83,7 5-72,-15-1-102,15-4-144,-7 0-199,7-9-216,-7 0-207,15-8-103,-6-6 6,6-3 93,-8-9 170,8-5 202</inkml:trace>
          <inkml:trace contextRef="#ctx0" brushRef="#br0" timeOffset="-2758.7049">12087-280 91,'8'-27'384,"-1"10"111,2 4 90,6 8 17,-8 5-58,9 5-53,1 8-61,6 4-89,-8 5-78,9 0-70,-1 5-56,8-1-51,0 5-43,16-5-37,0 5-82,1-9-169,-1 4-214,7-4-192,-7-5-94,-1 2-37,1-6 41,-7 0 147,-1-5 203</inkml:trace>
          <inkml:trace contextRef="#ctx0" brushRef="#br0" timeOffset="-2484.4146">12971 76 5,'0'-9'248,"7"0"40,0 0 53,10-4-20,6 0-28,1 4-10,-1-4 11,1 4 5,-2 1-13,10-1-19,-8 4-19,-9 0-6,8 5 9,-7 5 18,-1 0 28,1 4 13,-8 8-5,-1-4-22,-7 9-47,0 0-55,0 5-63,9-1-45,-9 0-30,0 1-18,8-1-9,-8 1-8,7-2-7,9-2-7,0-2-20,-1 2-95,9-10-153,-1 0-244,1-4-245,7-9-126,0 0-51,8-9 57,0 0 132,8-4 237</inkml:trace>
          <inkml:trace contextRef="#ctx0" brushRef="#br0" timeOffset="-4557.9499">8508 80 287,'7'9'519,"1"4"94,-8 5 95,-8-1 25,8 10-48,-7-1-87,7 1-83,-9 3-72,9 1-83,-7 0-104,14 4-108,-7 0-71,9-4-51,-2 4-118,1 0-169,8-4-250,-1-4-257,1-2-142,0-2-64,-1-6 56,1 1 136,-1-9 232</inkml:trace>
          <inkml:trace contextRef="#ctx0" brushRef="#br0" timeOffset="-4233.287">8750-505 217,'7'-30'337,"2"3"21,6 5 38,1 0-75,8 0-52,-1 5-26,8 4-9,0 4 9,8 0-10,0 4-32,-8 5-38,9 5-21,-16 4-2,7 4 21,-17 4 23,3 6 48,-10 7 55,-7 1 35,-7 4 14,-1 5-20,-8-5-28,-8 4-51,10 1-61,-3-5-47,1-4-37,1 0-29,8 0-23,7-5-14,0-4-10,7 0-11,8 0-7,9-9-12,-1-4-44,8 0-124,2-5-159,5-4-244,-7-4-258,9-1-126,-2 1-32,2-5 84,-9 5 139,0-1 237</inkml:trace>
          <inkml:trace contextRef="#ctx0" brushRef="#br0" timeOffset="-4008.886">9782 186 479,'7'-5'564,"1"5"46,0 0 22,7-4-89,1 4-200,15-4-146,0-1-76,9-4-42,-2 5-23,10-5-20,-1-4-19,0 4-20,-1-4-99,1 0-153,-7 0-170,-9-1-122,0 1-64,-8 4-25,-7-4 73,-1 0 141</inkml:trace>
          <inkml:trace contextRef="#ctx0" brushRef="#br0" timeOffset="-3829.3688">10071-197 322,'0'18'461,"0"8"65,-8 0 48,8 10-98,8 3-115,-8 5-107,0 0-84,7 0-64,1 0-51,0 0-63,0-4-125,8-1-157,-9 0-163,9-3-85,-1-10-41,1 5 13,-1-9 95</inkml:trace>
        </inkml:traceGroup>
      </inkml:traceGroup>
    </inkml:traceGroup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5:13.51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A2BB1E0-0733-4ED5-978E-110DAD41C650}" emma:medium="tactile" emma:mode="ink">
          <msink:context xmlns:msink="http://schemas.microsoft.com/ink/2010/main" type="inkDrawing" rotatedBoundingBox="2244,5278 2435,4459 3008,4593 2818,5412" semanticType="callout" shapeName="Other">
            <msink:sourceLink direction="with" ref="{5C02E56F-1CE3-43B9-8BFA-3CD0235B2114}"/>
            <msink:sourceLink direction="with" ref="{AC8992FF-141F-4F62-9BDC-DA3D5D7E4D9E}"/>
          </msink:context>
        </emma:interpretation>
      </emma:emma>
    </inkml:annotationXML>
    <inkml:trace contextRef="#ctx0" brushRef="#br0">422 222 125,'7'-13'231,"9"0"40,-8-5-20,-1-4 5,-7 5 32,0-5 41,0 0 35,0 4 13,-15 0-1,7 1-10,-7 0-25,-9 3-22,1 5-11,-8 5-2,0 8-9,-2 1-19,2 3-27,-7 10-34,6 0-44,-7 8-41,8 0-35,8 1-30,-8 4-19,14-1-16,1-3-10,1-1-7,7 1-7,8-1-2,8-8-3,0-1-2,8-4-7,-1-4-2,16-9-2,1-9-3,-1-4-2,8 0-1,0-9 3,-8-4-2,0 3 4,2-3 4,-11 0 3,1 0 3,-6 3 3,-1 2 7,-9 3 4,1 0 10,-8 5 13,7 0 8,-7 8 6,0-3 2,0 8-2,0 0 0,0 8-6,9 1-3,-2 9-2,1 4-3,0 0-4,7 4-10,1 1-7,-8 4-5,8 3-3,-1 2-3,1 3-2,-9-3 2,2 3 0,-2 1-1,-7-6-2,-7 6 1,-9-4-2,-8 3-1,1-4-5,-8 0-13,0 1-33,-9-5-75,2-10-141,-10 2-185,1-6-220,9-9-209,-9-3-97,7-1 5,2-8 107,7-9 164,7 0 216</inkml:trace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5:13.88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6942CEE-51C5-4813-A32F-473563041FD0}" emma:medium="tactile" emma:mode="ink">
          <msink:context xmlns:msink="http://schemas.microsoft.com/ink/2010/main" type="inkDrawing"/>
        </emma:interpretation>
      </emma:emma>
    </inkml:annotationXML>
    <inkml:trace contextRef="#ctx0" brushRef="#br0">93 0 294,'0'0'453,"-8"8"97,1 5 52,-2 14-35,2 8-45,-1 4-49,0 5-65,-7 9-65,7 5-59,0-1-56,0 4-53,1 1-55,7-1-44,0-4-33,0-4-17,7 0-18,1-9-19,0 0-57,7-9-97,9-4-171,-8-9-203,7-5-182,8-8-87,0-4 1,0-10 68,0-4 155,9-4 195</inkml:trace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5:17.37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E1AF3F0-A5F8-4DBC-9FAA-EB772DA7900E}" emma:medium="tactile" emma:mode="ink">
          <msink:context xmlns:msink="http://schemas.microsoft.com/ink/2010/main" type="inkDrawing"/>
        </emma:interpretation>
      </emma:emma>
    </inkml:annotationXML>
    <inkml:trace contextRef="#ctx0" brushRef="#br0">203 25 210,'0'-9'343,"0"0"98,0 4 14,0 1-13,-7 4-20,-1 0-33,-8 4-46,0 5-60,-8 0-36,9 4-29,-8 0-22,-1 1-25,8-1-26,-6 4-33,13-3-36,-6-1-26,7 0-20,8 0-13,0 1-4,8-1-3,0-5-7,15 5-1,1-4-4,-1 0 1,8 0-1,0 4-1,0-4 3,0 0 3,-7 0-3,0-1 3,7 5 1,-15 1 5,0-1 9,-1 0 8,-15 5 12,0-1 7,0 5 6,-8-4-2,-8-1-5,1 1-11,-8 0-7,7-1-10,-8 1-16,0-5-23,2-4-66,-1-1-102,-1 1-148,8-4-165,-8-5-152,9 0-93,7-9 5,0 0 67,1 0 130,7-8 156</inkml:trace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5:17.61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6D2A60A-AA51-4C43-A371-0435C7F1027A}" emma:medium="tactile" emma:mode="ink">
          <msink:context xmlns:msink="http://schemas.microsoft.com/ink/2010/main" type="inkDrawing"/>
        </emma:interpretation>
      </emma:emma>
    </inkml:annotationXML>
    <inkml:trace contextRef="#ctx0" brushRef="#br0">0 0 98,'8'8'371,"7"6"94,-6-1 77,-2 4-20,9 1-43,-8 0-64,-1 3-76,1-3-80,8 0-70,-9-1-64,2 1-47,-2-5-33,9-4-25,-16 4-23,8-4-47,-1-5-98,-7 5-140,8-9-150,-8 0-134,0 0-65,0-4 1,-8-5 74,8 0 131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5:17.71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0FBCBBA-17D9-4471-8728-408856037B42}" emma:medium="tactile" emma:mode="ink">
          <msink:context xmlns:msink="http://schemas.microsoft.com/ink/2010/main" type="inkDrawing"/>
        </emma:interpretation>
      </emma:emma>
    </inkml:annotationXML>
    <inkml:trace contextRef="#ctx0" brushRef="#br0">-2 75 28,'0'-13'145,"0"4"-15,8 0-68,0-4-81,-8 4-62,8 1-34,-8-6-16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5:18.05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37868EB-3A96-4116-BD69-56CC536413B7}" emma:medium="tactile" emma:mode="ink">
          <msink:context xmlns:msink="http://schemas.microsoft.com/ink/2010/main" type="inkDrawing"/>
        </emma:interpretation>
      </emma:emma>
    </inkml:annotationXML>
    <inkml:trace contextRef="#ctx0" brushRef="#br0">0 0 182,'9'13'328,"-9"0"82,7 0 26,1 5-6,0 0-14,0-1-21,-1 1-47,2 4-54,-2 0-53,1-5-44,8 6-32,-9-2-30,1-3-20,8 0-22,-9-1-22,2 1-22,-2-5-19,-7-4-12,8-1-5,-8 1-5,7 0-7,-7-9 0,0 0-1,0 0 0,0-9-4,0 0-1,9-4 3,-9-4 2,0-1-1,7 1-3,1-1-1,-8 0 0,9 1 0,-2 8-1,0-4 2,2 4 4,-1 5 0,-1 4 0,0 4 3,10 0-1,-10 5-1,2 0 0,6 4-1,-7 0 0,7-4-9,-6 5-40,6-1-112,-8-5-175,9 1-196,0 0-122,-8-4-57,8-5 3,-1 0 92,-8 0 165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17:21.050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EBA237E-8DA7-46F9-AF0A-2F50122B73A1}" emma:medium="tactile" emma:mode="ink">
          <msink:context xmlns:msink="http://schemas.microsoft.com/ink/2010/main" type="writingRegion" rotatedBoundingBox="10684,9839 20661,10234 20530,13540 10553,13145"/>
        </emma:interpretation>
      </emma:emma>
    </inkml:annotationXML>
    <inkml:traceGroup>
      <inkml:annotationXML>
        <emma:emma xmlns:emma="http://www.w3.org/2003/04/emma" version="1.0">
          <emma:interpretation id="{1B5A9F86-640B-4ED2-B7C2-23716EA88A0C}" emma:medium="tactile" emma:mode="ink">
            <msink:context xmlns:msink="http://schemas.microsoft.com/ink/2010/main" type="paragraph" rotatedBoundingBox="10802,9836 13683,10268 13462,11738 10582,113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3DF4AD-4D0F-4DB6-AC47-8A204C794A57}" emma:medium="tactile" emma:mode="ink">
              <msink:context xmlns:msink="http://schemas.microsoft.com/ink/2010/main" type="inkBullet" rotatedBoundingBox="10802,9836 11471,9936 11251,11407 10582,11306"/>
            </emma:interpretation>
            <emma:one-of disjunction-type="recognition" id="oneOf0">
              <emma:interpretation id="interp0" emma:lang="en-US" emma:confidence="0">
                <emma:literal>..</emma:literal>
              </emma:interpretation>
              <emma:interpretation id="interp1" emma:lang="en-US" emma:confidence="0">
                <emma:literal>D.</emma:literal>
              </emma:interpretation>
              <emma:interpretation id="interp2" emma:lang="en-US" emma:confidence="0">
                <emma:literal>A.</emma:literal>
              </emma:interpretation>
              <emma:interpretation id="interp3" emma:lang="en-US" emma:confidence="0">
                <emma:literal>.</emma:literal>
              </emma:interpretation>
              <emma:interpretation id="interp4" emma:lang="en-US" emma:confidence="0">
                <emma:literal>I.</emma:literal>
              </emma:interpretation>
            </emma:one-of>
          </emma:emma>
        </inkml:annotationXML>
        <inkml:trace contextRef="#ctx0" brushRef="#br0">3580-1276 162,'0'0'178,"0"0"-12,0 0-14,0 0-6,0 0 5,9 0 13,-9 0 16,0 5 17,0 1 17,0 0 12,0 4 4,0 1-4,0 1-17,0 5-24,0 0-27,0 0-33,0-1-29,0 1-24,0 5-22,0-4-15,0 5-11,0-1-8,11 1-2,-11-1-2,0 7 3,10-7 5,-1 6 9,3 5 8,-3-5 8,1 1 8,1 6 1,-11-2-1,9 1-6,1-2-7,-1 2-6,2-5-12,-1 5-3,-1 0-6,-9-1-4,11-5-2,-11 0-2,0 7 1,10-14-2,-10 13 2,0-11-2,0 5-1,0-5 4,0 4-2,0-4 0,0 5-1,0-5 0,0 0 1,0 4-4,0-4 0,0-1-3,0 1 0,0 0 1,0-1-1,0 1 0,0-7-1,0 1 1,0-1 2,0 2 0,0-1 0,0 0 2,0-5-1,0 4-1,9-5 0,-9 0-1,0 1 0,11-2 3,-11 2-1,0 0-1,0-7 1,0 7 3,0-3-1,10-1-5,-10 2 2,0 2 3,0-7-2,0 7-1,0-7-2,0 0 2,0 2-1,0-7 4,0 4 0,0-4-3,0 0-2,0 0 0,-10 0 0,10-4 0,0 4-1,0-7 0,0 2 3,0 0 0,0-7 0,0 2-4,0 3 0,0-3 1,10-7 1,-10 5 2,0-5-4,0-1 2,0 2 1,0-1-2,-10-4-1,10-8-3,0 1 6,-11-6-2,2-7-2,-1 3 5,10-1 0,-11-1 2,11-5-2,-9 6 1,-1-1 2,10 2-3,-11 3 0,2 2 1,-1 4 0,1 1 0,-2 0-1,1 0 3,1 5-1,-3 1-1,3-6-6,-1 0-4,-10 5-4,10-11-6,1 7-2,-2-7-1,-8 0 6,19 7 3,-11-2 6,1 1 5,1 6 1,9-2 1,-11 2 3,11 4-1,0 2 0,0 5-1,-10 0 2,10 0-1,0 4-3,0 3 2,0-4-3,0 4 1,0-1-1,0 5-1,0-6 0,0 6 3,0-6 0,0 6 0,0 0-2,0 0 0,0 0 0,0 0-1,0 6 1,0 0-1,10 3 3,-10 10 2,11 3 2,-2 12-3,1 5-1,1 1 0,-2 10 0,1 13 0,1-2 0,-2 7 5,-9-1-2,10 6 0,-10-5-1,9 0 1,-9-7 0,0-5-3,0-6-1,0 2 1,0-13 1,0-6-4,11-4-10,-11-2-31,0-9-71,0-1-133,0-12-157,0-5-139,0 0-65,0-5-8,0-1 52,0 1 121</inkml:trace>
        <inkml:trace contextRef="#ctx0" brushRef="#br0" timeOffset="2920.7735">3930 195 63,'0'-6'182,"0"6"-14,0 0-23,0 0-25,9 0-22,-9 0-18,10 0-20,-10 0-17,11 6-17,-11-6-11,9 0-7,-9 0-9,0 4-14,10-4-21,-10 0-26,0 0-34,0 0-38,0 0-48,0 0-14,0 7 6</inkml:trace>
      </inkml:traceGroup>
      <inkml:traceGroup>
        <inkml:annotationXML>
          <emma:emma xmlns:emma="http://www.w3.org/2003/04/emma" version="1.0">
            <emma:interpretation id="{9743E64E-3776-4657-A4BD-02AE9BEB3C64}" emma:medium="tactile" emma:mode="ink">
              <msink:context xmlns:msink="http://schemas.microsoft.com/ink/2010/main" type="line" rotatedBoundingBox="12379,10280 13652,10471 13493,11536 12219,11345">
                <msink:destinationLink direction="with" ref="{1AD451BC-CA7C-4220-A91D-AE0EA92642B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4C1597E-84A3-4F93-99E4-9F653B47B13C}" emma:medium="tactile" emma:mode="ink">
                <msink:context xmlns:msink="http://schemas.microsoft.com/ink/2010/main" type="inkWord" rotatedBoundingBox="12379,10280 13652,10471 13493,11536 12219,11345"/>
              </emma:interpretation>
              <emma:one-of disjunction-type="recognition" id="oneOf1">
                <emma:interpretation id="interp5" emma:lang="en-US" emma:confidence="0.5">
                  <emma:literal>at.</emma:literal>
                </emma:interpretation>
                <emma:interpretation id="interp6" emma:lang="en-US" emma:confidence="0">
                  <emma:literal>At.</emma:literal>
                </emma:interpretation>
                <emma:interpretation id="interp7" emma:lang="en-US" emma:confidence="0">
                  <emma:literal>PX.</emma:literal>
                </emma:interpretation>
                <emma:interpretation id="interp8" emma:lang="en-US" emma:confidence="0">
                  <emma:literal>7th</emma:literal>
                </emma:interpretation>
                <emma:interpretation id="interp9" emma:lang="en-US" emma:confidence="0">
                  <emma:literal>☺</emma:literal>
                </emma:interpretation>
              </emma:one-of>
            </emma:emma>
          </inkml:annotationXML>
          <inkml:trace contextRef="#ctx0" brushRef="#br0" timeOffset="7694.1207">5855-699 105,'0'-12'280,"10"2"63,-10 4 25,0 6 27,0 6 24,0 4 11,0 8 0,0 5 0,-10 11-4,10-1-30,-9 6-31,-2 1-24,11 5-30,-10-1-48,10 3-55,-9-5-54,9 4-47,0-7-39,-12-4-27,12-2-16,0 1-9,0-12-9,0-1-11,-9 4-37,9-10-75,0-3-106,0-1-140,0-6-188,0 2-169,0-7-122,0-7-8,-10 2 58,10-12 115,-11 0 179</inkml:trace>
          <inkml:trace contextRef="#ctx0" brushRef="#br0" timeOffset="7216.3981">5027-53 253,'0'12'287,"10"-1"30,-1-6-28,-9 0-42,11 2-29,-11-7-17,0 0-10,10 0-5,-10 0-16,9-7-19,-9 2-16,11-5-5,-11-3-4,10-3-9,-10-1-7,0-5-14,0-1-10,0-10-13,0-1-8,-10 1-9,10-7-1,-11 0 10,2 7 7,9-1 2,-10 1 1,10 4-3,0 12-12,-11-5-17,11 5-17,0 6-10,0 1-6,11 3-3,-11 2 0,10 5-2,-1 0 3,2 5 2,-1 2 0,10 3 1,-1 6 2,11 1 7,0 0 0,-9 0 4,19 5-3,-10 3-1,0-4-7,-2 0-7,2 2-1,0 0-1,1-1-3,-1-5 0,-10 6 1,-1-7 1,2 2-1,-12-2-2,12 0 1,-21 2 3,9-1 0,1 0 0,-10-6-4,0 7 2,0-3 2,-10-3-3,1 4 1,9-3 1,-21 2 3,12 2-4,-12-6 0,2 7 7,-1-8 4,-10 7 9,-1 1 10,1-2 23,0 1 21,-9 0 16,9-6 15,0 6 15,-10-6 7,10 6-10,11-5-11,-11-2-16,9-3-19,2 3-22,8-4-18,2-6-13,-1 6-13,-1-1-6,11-5-5,-9 0-2,9 5 0,0-5 1,0 0-2,0 0-14,0 0-35,0 0-68,0 0-77,0 0-135,0 0-183,0 0-187,0 0-82,9 0 1,-9-5 44,11 5 119,-1-5 176</inkml:trace>
          <inkml:trace contextRef="#ctx0" brushRef="#br0" timeOffset="7886.1182">5656-396 43,'0'-10'297,"0"3"84,9 7 97,-9 0 8,10 11 0,10 3 30,1-5 18,9 8-12,-2 6-33,14-1-53,-3 1-59,1 0-78,-1-2-81,1 3-68,1-2-62,8 0-43,-19-6-46,10 7-113,-10-6-129,-10 0-194,11 1-204,-22-3-192,12 8-79,-12 0 45,1-1 93,-10 5 176,0 2 194</inkml:trace>
          <inkml:trace contextRef="#ctx0" brushRef="#br0" timeOffset="127774.6766">5915 16 140,'0'0'209,"0"0"-12,0-7-71,0 7-90,0-5-57,0 5-36,0-6-22,10 6-11,-10 0 1,0 0 5,0-5 12,0 5 23,0 0 24,0 5 24,-10-5 16,10 0 5,-11 6-14,2-1-55,9 2-29</inkml:trace>
        </inkml:traceGroup>
      </inkml:traceGroup>
    </inkml:traceGroup>
    <inkml:traceGroup>
      <inkml:annotationXML>
        <emma:emma xmlns:emma="http://www.w3.org/2003/04/emma" version="1.0">
          <emma:interpretation id="{E29D3D56-6727-4417-96D4-DB8BF592B372}" emma:medium="tactile" emma:mode="ink">
            <msink:context xmlns:msink="http://schemas.microsoft.com/ink/2010/main" type="paragraph" rotatedBoundingBox="10635,11064 14911,11229 14853,12715 10578,125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4E31E2-36AE-48AB-A5CD-4D7419BF267F}" emma:medium="tactile" emma:mode="ink">
              <msink:context xmlns:msink="http://schemas.microsoft.com/ink/2010/main" type="line" rotatedBoundingBox="10635,11064 14911,11229 14853,12715 10578,12550">
                <msink:destinationLink direction="with" ref="{1AD451BC-CA7C-4220-A91D-AE0EA92642B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61F5D7D-E8AD-484F-9CB7-0EF3D9DEF781}" emma:medium="tactile" emma:mode="ink">
                <msink:context xmlns:msink="http://schemas.microsoft.com/ink/2010/main" type="inkWord" rotatedBoundingBox="10635,11064 14911,11229 14853,12715 10578,12550"/>
              </emma:interpretation>
              <emma:one-of disjunction-type="recognition" id="oneOf2">
                <emma:interpretation id="interp10" emma:lang="en-US" emma:confidence="0.5">
                  <emma:literal>total</emma:literal>
                </emma:interpretation>
                <emma:interpretation id="interp11" emma:lang="en-US" emma:confidence="0.5">
                  <emma:literal>. .</emma:literal>
                </emma:interpretation>
                <emma:interpretation id="interp12" emma:lang="en-US" emma:confidence="0">
                  <emma:literal>F .</emma:literal>
                </emma:interpretation>
                <emma:interpretation id="interp13" emma:lang="en-US" emma:confidence="0">
                  <emma:literal>* .</emma:literal>
                </emma:interpretation>
                <emma:interpretation id="interp14" emma:lang="en-US" emma:confidence="0">
                  <emma:literal>Head</emma:literal>
                </emma:interpretation>
              </emma:one-of>
            </emma:emma>
          </inkml:annotationXML>
          <inkml:trace contextRef="#ctx0" brushRef="#br0" timeOffset="-41881.3882">5117 182 205,'10'-10'333,"9"10"84,1 5 3,10 7 16,-9 5 1,-2 10-14,2 7-2,9 11-33,0 4-47,-11 15-55,11-4-50,0 8-44,-9 5-79,-2 5-53,1 1-29,10 0-22,-20 5-13,20-10-22,-21-2-58,12 1-83,-2-6-133,1-10-152,11-1-153,-11-6-102,9-4-5,1-13 50,11-6 116,-2-4 147</inkml:trace>
          <inkml:trace contextRef="#ctx0" brushRef="#br0" timeOffset="-42191.7406">3341 216 101,'9'-21'326,"-9"3"28,10 7 31,-10 0-22,11 11-30,-2 0-24,1 5-2,1 12 15,-2 5 0,12 12-34,-2 0-58,2 11-43,9 0-42,-11 5-39,1 6-26,10 6-23,-11-6-20,2 6-19,0-1-12,9 7-11,-11-7-35,1-5-84,10 7-141,-11-13-163,2 1-165,9-7-85,0-4-14,0-12 57,-1 0 129</inkml:trace>
          <inkml:trace contextRef="#ctx0" brushRef="#br0" timeOffset="5107.4762">3969 222 21,'0'0'199,"0"-6"18,0 6-8,0 0-16,0 0-22,10-5-15,-10 5-7,0 0-1,9 0 10,2 0 8,-1 0 14,-1 0 8,3 0-5,7 5-10,-8-5-17,8 6-18,1 0-20,-1-6-18,11 5-12,-9 0-14,9 2-17,-11-7-12,11 4-10,0 2-5,10-6-4,-10 8-3,11-8 5,-13 0 8,14 0 4,-12 4 5,-2-4 2,2 0 3,11 0-2,-12 5-4,1-5-4,0 6-4,0-6-5,0 0-3,0 0-3,0 0-5,10 0-2,-10-6-3,10 1-4,-1 1-4,2-4-4,-1 2-1,0 2-2,-1-3-5,1-3 5,-10 4-1,11 0 2,-12 1-1,1 0 0,11 5 3,-22-7-2,11 7 1,0-4-2,-9 4 2,7 0 3,-7 0 2,9 0 2,0 0 2,0-6 2,0 6 1,0-7 3,0 7 3,-1-10 0,1 4-1,11 0-2,-13 1-4,14 5-6,-3-6-6,-9 0-1,10 2 0,-10-3 1,0 7 4,10-7-1,-10 3 0,0-1-4,0 5 2,0-7 0,-11 2-4,11 0 0,0-2-3,-9 7 4,-2-5 1,1 5-1,-1-4 1,2 4 3,-1 0 0,-10-7-1,-1 7-3,2-5 1,-1 5 0,-1 0 1,1 0 4,-10-7 17,11 7 20,-11-4 10,0 4 6,-11 0 1,1 0-4,1 4-15,-1-4-20,-10 7-10,-1-7-5,2 5-3,-11 2 3,0-3-5,0 8 2,0-7-1,-10 7 2,1-7-2,9-1 0,-10 10 1,10-10 0,-11 2-1,12 0-1,-12-1 1,11 1 1,2 0-1,-14-6-4,12 5-2,-9 0 3,9-5-1,0 7 1,-10-7-3,10 6 5,-10-6 5,1 4-2,9-4-2,-10 7 0,1 3 1,8-4 1,-10 0-3,2-6-3,9 5 3,-10 0-3,10 2 3,-10-7-5,1 0 2,9 4 2,-10 2-2,10-6 1,-10 8 1,10-4 3,-9 1-3,9 1 1,-11 0 2,10 4-2,3-3 0,-2-3-2,9 3 2,1-2 0,1 1-1,9-6-2,-10 6-1,10-6 1,10 5 2,-11-5-5,11 0 2,11 0 1,-11 0 3,10 6-1,-1-6 1,12 0 0,-12 5 1,12-5-1,-2 6 0,11 0 0,-10-6-4,11 12 2,-12-8 0,11 3 3,11-2-2,-13 0 4,13 1 2,-1 0 0,0-1 0,-1-5-4,12 0 1,-2 6-5,2-6 1,-12-6 1,21 6-2,-11 0 1,2-5 1,-2 5 0,-9-6 1,10 6-5,-10 0 4,-10-6 0,10 6 1,-10 0-2,0 0 0,0 0 4,-9-5-3,-2 5-1,11 0-1,-21-5 4,12 5-2,-1 0 2,-10 0 2,-1-7 1,2 7 1,-1 0-1,-1 0 4,-9 0-4,0 0-4,-9 0 5,-1 0-5,-10 0 0,-1 0 0,2 7 0,-11-7 2,0 0-2,0 5-2,-10-5 0,1 0 1,-2 0 2,-8 0-1,9-5 1,-1 5 2,-8-7-3,9 3 1,-11-4 1,12 4-2,-1 4-1,1-6 1,-2 6 1,1-6-2,10 6-1,-10 0 2,10 6 0,0-6 3,0 0-2,2 6 1,7-6-1,-9 0-1,0 0 0,0-6-4,0 6 1,0-6-1,-10 6-1,10-5 0,-10-1-1,10 1 3,-9-1-1,9 0 2,-10 1 0,10 5-1,0-7-1,9 7-1,-7 0-1,7 0 0,1 0 0,10 0 2,-11 0 4,12 0 0,-1 0-1,1 7-2,-2-7 3,1 0 1,10 0-4,-9 0 2,9 0-3,0 0 2,0 0-2,0 0 2,9 5 1,1-5-3,1 0 4,8 6 0,2 0 1,9-1-5,0 1 2,-2 5 5,2-5-2,11 6 1,-1-8-2,0 8 5,9-7-1,-8 7-9,-2-7 0,11 1 1,0-1 1,-1-5 0,-8 7 0,9-7 5,0 4-2,-1-4-2,2 0-1,-2-4-1,2-3 0,-2 2-1,11-1 4,-11 1 0,2-1-2,-2 0 0,1 1 1,-10 0 0,0 5-1,1-7 3,-2 7 0,-9 0 3,1-4 1,-1 4-3,-2 0 2,2 0-3,-9 0-1,-1 0-1,9-8-2,-9 8 3,1-4 3,-2 4-1,2-6-1,-2 0 1,1 6-1,-10-5-3,10-1 0,-10 6 1,1-5 3,-2 5 2,1 0 0,-1 0-2,2-6 1,-1 6-3,-1 0-1,-9 0-4,0 0-1,12 0 0,-12 0-9,-12-6-3,12 6-1,-9 0 1,-1 0 1,-10 0 0,1-5 8,-2-2 3,-9 7 1,0 0-1,0-4 0,-10 4 6,1 0-5,-12 0-4,-7 4-1,-3 3-1,-8-2-3,-1-5-2,-11 6 8,2 0 6,-11-1 5,11 1 1,-11-1 3,-1-5 1,12 0-4,-2 0 0,2-5 1,10-1 1,-1 1 3,10-7 2,9 7-3,2-6 2,9 4-2,10 2 2,0 0-6,10-1-1,1 0 3,-2 6-3,12 0-2,-3-5-3,3 5 2,-1 5 0,10-5-2,0 6 1,0 5 1,0-6 1,0 6 0,10 1 0,-1-6-1,12 5-1,0 0 0,-2 1 0,11 0 2,0-8 0,9 13-3,1-11 1,11 5 3,-2 0-1,1-4-1,11-3-1,-1 8 6,-2-7-6,2-5 0,1 0-2,-1 0-3,0 0 3,-1 0-2,-9 0 3,-1-5 0,2 0 2,-21 5 1,10-7-1,-10 7-3,-10 0 2,-1-4 2,2 4 0,-2 0 6,-8 0-2,-2 0 2,-9 0-2,0 0-1,0 4-2,-9-4-2,-12 0-1,12 7 0,-21-2 0,0-5-1,0 0 3,-10 0 2,-11-5 4,-7 5 0,-2-7 0,-10 3 0,10-3 0,-10 7-1,0 0 6,1 0 4,-2 0 6,1 0 0,10 0 2,11 0-1,-2 0-7,2 7-6,9-7-4,10 0-3,10 0-8,-10 0-3,20 0-4,-11 0-6,12 4-10,-1-4-16,10 0-28,-9 0-51,9 7-82,0-2-109,0-5-112,0 5-116,0 1-68,0 0 1,0 5 57,0-5 100,9 4 114</inkml:trace>
          <inkml:trace contextRef="#ctx0" brushRef="#br0" timeOffset="-41579.1955">6952 182 14,'21'-16'266,"-2"5"62,2 11 77,-2 5 1,11 17 17,-10 7 1,1 9-19,7 14-43,-7 4-62,9 5-77,-9 13-83,7-1-56,2 10-36,-9 3-20,-1 3-15,-1 0-9,2 1-7,-2-5-15,1-2-54,1-11-112,-2 3-141,2-14-143,-2-11-114,11 1-50,-10-17 21,10-7 97,0-4 131</inkml:trace>
        </inkml:traceGroup>
      </inkml:traceGroup>
    </inkml:traceGroup>
    <inkml:traceGroup>
      <inkml:annotationXML>
        <emma:emma xmlns:emma="http://www.w3.org/2003/04/emma" version="1.0">
          <emma:interpretation id="{CFB7EBBC-6396-486F-9DAD-B2E63D6C57D3}" emma:medium="tactile" emma:mode="ink">
            <msink:context xmlns:msink="http://schemas.microsoft.com/ink/2010/main" type="paragraph" rotatedBoundingBox="10999,11235 20606,11616 20530,13540 10923,131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2EC6D4-4295-42E8-BF5C-308B440B9AE2}" emma:medium="tactile" emma:mode="ink">
              <msink:context xmlns:msink="http://schemas.microsoft.com/ink/2010/main" type="inkBullet" rotatedBoundingBox="10966,12085 11621,12111 11591,12880 10935,12854"/>
            </emma:interpretation>
            <emma:one-of disjunction-type="recognition" id="oneOf3">
              <emma:interpretation id="interp15" emma:lang="en-US" emma:confidence="0">
                <emma:literal>x</emma:literal>
              </emma:interpretation>
              <emma:interpretation id="interp16" emma:lang="en-US" emma:confidence="0">
                <emma:literal>+</emma:literal>
              </emma:interpretation>
              <emma:interpretation id="interp17" emma:lang="en-US" emma:confidence="0">
                <emma:literal>X</emma:literal>
              </emma:interpretation>
              <emma:interpretation id="interp18" emma:lang="en-US" emma:confidence="0">
                <emma:literal>t</emma:literal>
              </emma:interpretation>
              <emma:interpretation id="interp19" emma:lang="en-US" emma:confidence="0">
                <emma:literal>A</emma:literal>
              </emma:interpretation>
            </emma:one-of>
          </emma:emma>
        </inkml:annotationXML>
        <inkml:trace contextRef="#ctx0" brushRef="#br0" timeOffset="1223.7683">3680 1026 60,'0'-7'293,"0"7"76,0 0 91,9 7 5,-9-3 2,21 8 12,-12 10 12,12 0 4,9 7-18,0 0-35,0 10-37,0 0-46,10 0-50,-1 6-64,-9 1-64,10-2-50,-10-5-35,0 1-25,0-6-22,-11 0-16,11-7-12,-9 2-8,-12-6-8,12-7-6,-12 1-14,12-5-36,-11 0-80,-1-1-123,2-6-133,-11 0-178,10 1-161,-1 0-139,2-1-25,-11 1 66,10 0 102,-10-2 164,9 2 168</inkml:trace>
        <inkml:trace contextRef="#ctx0" brushRef="#br0" timeOffset="864.2177">3949 986 169,'0'-6'230,"0"0"16,11 6-2,-11 0 12,0 6 24,0 5 33,0 1 28,0 4 11,0 7-5,-11 5-13,1 5-4,1 0-2,-2 8-1,-8-2-3,-2 1-6,2 5-17,-1-1-40,-1 3-47,-9-9-55,20 2-47,-9-1-42,-1-5-30,10 0-14,-1-7-14,2 3-9,9-14-5,-10 6-11,10-11-42,-11 6-86,11-5-100,0-7-144,-9 1-184,9 4-165,0-10-106,0 0 6,0 0 60,0-4 123,0-2 174</inkml:trace>
        <inkml:trace contextRef="#ctx0" brushRef="#br0" timeOffset="9600.0804">4139 1607 114,'0'-4'278,"9"-2"3,-9 0-19,0 1-133,0-7-124,0 7-104,0-1-100,0-6-39,0 1-1,0 6 17</inkml:trace>
      </inkml:traceGroup>
      <inkml:traceGroup>
        <inkml:annotationXML>
          <emma:emma xmlns:emma="http://www.w3.org/2003/04/emma" version="1.0">
            <emma:interpretation id="{29ED8022-4828-427C-91E4-CF39974A40DC}" emma:medium="tactile" emma:mode="ink">
              <msink:context xmlns:msink="http://schemas.microsoft.com/ink/2010/main" type="line" rotatedBoundingBox="13248,11325 20606,11616 20530,13540 13172,13249"/>
            </emma:interpretation>
          </emma:emma>
        </inkml:annotationXML>
        <inkml:traceGroup>
          <inkml:annotationXML>
            <emma:emma xmlns:emma="http://www.w3.org/2003/04/emma" version="1.0">
              <emma:interpretation id="{BD5E4B87-6183-432C-8BB2-5F007BF00A7C}" emma:medium="tactile" emma:mode="ink">
                <msink:context xmlns:msink="http://schemas.microsoft.com/ink/2010/main" type="inkWord" rotatedBoundingBox="13216,12152 15259,12233 15223,13128 13180,13047">
                  <msink:destinationLink direction="with" ref="{1AD451BC-CA7C-4220-A91D-AE0EA92642B6}"/>
                </msink:context>
              </emma:interpretation>
              <emma:one-of disjunction-type="recognition" id="oneOf4">
                <emma:interpretation id="interp20" emma:lang="en-US" emma:confidence="0.5">
                  <emma:literal>Hot</emma:literal>
                </emma:interpretation>
                <emma:interpretation id="interp21" emma:lang="en-US" emma:confidence="0">
                  <emma:literal>Het</emma:literal>
                </emma:interpretation>
                <emma:interpretation id="interp22" emma:lang="en-US" emma:confidence="0">
                  <emma:literal>Hat</emma:literal>
                </emma:interpretation>
                <emma:interpretation id="interp23" emma:lang="en-US" emma:confidence="0">
                  <emma:literal>ta-St</emma:literal>
                </emma:interpretation>
                <emma:interpretation id="interp24" emma:lang="en-US" emma:confidence="0">
                  <emma:literal>#Hot</emma:literal>
                </emma:interpretation>
              </emma:one-of>
            </emma:emma>
          </inkml:annotationXML>
          <inkml:trace contextRef="#ctx0" brushRef="#br0" timeOffset="12546.2702">6124 1329 266,'0'-7'343,"0"-5"76,10 8-3,-10 4-15,-10-7-19,10 14-25,0-3-34,-9 8-44,-2 4-40,11 8-19,-10 3-15,10 2-9,-9 4-10,-2 7-15,1-1-19,1 0-29,-1 7-30,-1-8-27,2 1-26,-1 0-18,10-5-11,-11 0-9,1-6-25,10-6-55,0 1-74,-9-6-129,9-6-169,0 5-165,-11-9-108,11-2-14,0-5 38,-10-5 109,10-2 159</inkml:trace>
          <inkml:trace contextRef="#ctx0" brushRef="#br0" timeOffset="13195.0505">6433 1636 116,'0'0'225,"0"0"28,0 0-7,11 0-1,-1 0 4,-1 0 11,2 0 1,8 0-9,-9 0-17,10-5-22,1 0-21,-2 5-27,11-11-27,-9 11-28,-2-12-28,-8 6-27,8 6-21,-8-6-16,-2 1-10,1 5-15,-1-6-45,-9 6-82,0 0-103,0-6-100,0 6-107,0 0-78,-9-5-6,9-1 57,-10 1 91</inkml:trace>
          <inkml:trace contextRef="#ctx0" brushRef="#br0" timeOffset="13415.4814">6553 1338 152,'0'-9'335,"0"9"88,0 0 67,0 9-4,0-2-5,0 10 1,10-1-2,-10 1-31,11 11-55,-2 0-56,1 0-58,-1 6-65,3-7-68,-3 7-54,1-1-38,1-4-27,-2 6-15,1-8-25,-10-4-67,11-1-89,-11-5-131,9 0-174,1-6-177,-10 0-131,9-6-12,-9-10 44,11 5 105,-1-11 168</inkml:trace>
          <inkml:trace contextRef="#ctx0" brushRef="#br0" timeOffset="14005.9223">6943 1748 143,'0'6'255,"0"-6"49,9 6 5,-9-12 7,0 6 9,10-11 1,-10-1-22,0-4-43,0-1-60,0-6-66,11-4-52,-11-2-36,0-10-23,-11-1-11,11 1-9,0 0 0,0 0-4,0 1-2,0 8 2,0 4 2,0 3 10,0-1 10,0 14 11,0-8 7,0 13 10,0-2 3,0 7 0,0 0-9,11 7-3,-2-2-4,-9 6-4,10 1-1,-1 0-2,3 5 0,-3-1 0,1 0-3,1 1 2,-2 1-2,1-2-1,1 1-4,8 0-2,-8 1-3,-2-8-6,10 7-4,-8-6-2,8 1-2,-8-2 2,-1-4-1,-1 5-1,12 1 1,-11-7-4,-1 0 2,2 6-2,-11 1 0,10-6 2,-1 5-2,-9-5 0,11 5-3,-11-5 1,10 6 0,-10-8-1,0 3 0,0-2 6,0 0-1,0 1-1,0 0 0,-10-1 3,-1 6 4,2-4 12,-12 4 14,2-1 27,-11 2 29,9-1 29,-9 5 34,-9-4 17,9 5 9,-10 0-16,0 0-21,10 0-28,-9-7-35,9 6-30,0 3-33,9-8-65,2-1-82,-2-3-108,12 3-157,-1-4-157,-1-6-146,11 0-58,0 0 16,11 0 73,-11-6 139,10-4 146</inkml:trace>
          <inkml:trace contextRef="#ctx0" brushRef="#br0" timeOffset="14318.0878">7391 1087 168,'0'5'378,"0"0"70,0 12 76,0 6-28,0-1-52,0 12-43,-10-1-28,10 2-28,-9 3-51,9 1-50,-11 1-48,11 0-45,0-7-46,0 7-39,0-13-27,0 6-18,0-10-18,0 0-50,0-1-71,0-5-130,0 0-165,0-6-160,0 0-125,0-4-30,0-7 33,0 0 107,0 0 155</inkml:trace>
          <inkml:trace contextRef="#ctx0" brushRef="#br0" timeOffset="14532.0273">7222 1362 96,'0'-12'378,"0"0"86,9 7 87,2 5 10,-1 0-28,10 5-21,-1 2-32,11 3-41,0 2-56,0-1-67,10 6-73,-10-6-74,10 1-61,10-2-47,-10 3-46,9-3-103,2 1-158,-2 1-242,1-7-226,-10 7-118,0-8-44,1 2 53,-11 0 133,-2 5 226</inkml:trace>
          <inkml:trace contextRef="#ctx0" brushRef="#br0" timeOffset="12810.0825">5915 1484 220,'0'-5'293,"0"-6"42,0 5 8,10 6-34,-1 0-20,2 6 8,8-6 14,2 11-4,-2-6-27,11 6-37,0 1-38,0-1-31,0-5-27,10 5-19,-10 1-16,0-1-12,10 0-14,-10-6-22,0 7-18,-10-1-18,-1 7-11,2-7-5,-2-1-13,2-4-17,-12 5-32,2 0-66,-11-4-115,10 4-143,-10-6-140,0 0-116,0-5-38,0 0 28,-10-5 96,10 5 131</inkml:trace>
        </inkml:traceGroup>
        <inkml:traceGroup>
          <inkml:annotationXML>
            <emma:emma xmlns:emma="http://www.w3.org/2003/04/emma" version="1.0">
              <emma:interpretation id="{FFA08725-B645-4467-ACF4-57A007D576E7}" emma:medium="tactile" emma:mode="ink">
                <msink:context xmlns:msink="http://schemas.microsoft.com/ink/2010/main" type="inkWord" rotatedBoundingBox="15962,11432 20606,11616 20530,13540 15886,13356"/>
              </emma:interpretation>
              <emma:one-of disjunction-type="recognition" id="oneOf5">
                <emma:interpretation id="interp25" emma:lang="en-US" emma:confidence="0.5">
                  <emma:literal>"time</emma:literal>
                </emma:interpretation>
                <emma:interpretation id="interp26" emma:lang="en-US" emma:confidence="0">
                  <emma:literal>time</emma:literal>
                </emma:interpretation>
                <emma:interpretation id="interp27" emma:lang="en-US" emma:confidence="0">
                  <emma:literal>"Time</emma:literal>
                </emma:interpretation>
                <emma:interpretation id="interp28" emma:lang="en-US" emma:confidence="0">
                  <emma:literal>Intime</emma:literal>
                </emma:interpretation>
                <emma:interpretation id="interp29" emma:lang="en-US" emma:confidence="0">
                  <emma:literal>"lime</emma:literal>
                </emma:interpretation>
              </emma:one-of>
            </emma:emma>
          </inkml:annotationXML>
          <inkml:trace contextRef="#ctx0" brushRef="#br0" timeOffset="-48822.197">10265 2006 10,'9'0'214,"12"0"40,9 0 1,-11 0-7,11 0 2,0-5-5,0 0-17,0-1-28,-9 0-38,9 2-42,-11-3-44,11 2-35,-10-2-21,-1 3-12,2-8-17,-2 0-57,2 7-72,-1-7-75,-1 8-85,2-8-77,-12 1-28,12-1 31,-12 7 61</inkml:trace>
          <inkml:trace contextRef="#ctx0" brushRef="#br0" timeOffset="-49135.8854">10235 1355 107,'0'-10'343,"0"-6"55,0 4 54,0 1-31,9 4-35,-9 2-22,0 0-27,0-2-15,0 7-22,11 0 4,-11 0 35,10 7 9,-10 3 0,9 8-7,2 10-9,-1-6-46,-1 17-85,12-4-61,-12 8-41,1 3-26,1 4-18,-2 1-11,1 5-11,1 0-7,-2 0-6,12 1-6,-11-1-4,-1-7-4,-9 3-2,21-8-2,-12-5-3,-9 0-3,10-5-4,1-5-6,-2-1-14,-9-6-44,10-4-92,-10-2-125,0-5-141,11-5-182,-11-1-159,9 1-119,-9-6 6,0 0 81,0 0 122,-9-6 172</inkml:trace>
          <inkml:trace contextRef="#ctx0" brushRef="#br0" timeOffset="-48428.2495">10903 1788 129,'-10'-17'379,"10"0"46,0 1 25,0 3-63,0 3-120,-9-1-123,9-1-144,9 2-129,-9 3-124,0 3-103,10-3-51,1 2-4,-2 5 48</inkml:trace>
          <inkml:trace contextRef="#ctx0" brushRef="#br0" timeOffset="-48573.863">10933 1781 209,'-10'7'440,"10"-1"71,0-1 64,0 7-31,0-2-90,0 6-97,0 3-74,0-3-64,0 6-56,0 0-50,0 2-43,10-3-30,-10 2-20,0 6-12,11-6-7,-11-7-9,0 6-18,9-4-55,-9-2-98,0-5-133,0 0-134,0 1-130,0-8-58,-9-4 16,9 0 80,0 0 124</inkml:trace>
          <inkml:trace contextRef="#ctx0" brushRef="#br0" timeOffset="-47572.0268">11123 1827 79,'9'10'341,"-9"2"72,11 6 75,-1-8 10,-10 7-39,9 1-33,1-2-25,1 1-36,8-1-48,-8 7-52,-1-6-42,-1 4-31,2-3-28,-1-1-22,-1 0-20,-9 1-23,10-8-29,-10 1-24,11 1-21,-11-2-9,0-3-8,9-3-4,-9-4-1,0 0-3,10 0 0,-10-11-7,0 1 0,0-7 0,11-5-1,-11-1-1,9-11 1,1 1 2,-10-2 1,11 2 0,-2-1 3,1 7-1,-1-7 0,2 5 3,8 2-1,-19 4 0,12 7-3,-3-7 2,1 12 2,1-1-2,-2 2 2,10 3 1,-8 3 9,-1 4 16,-1 4 18,12 3 26,-12 9 22,2-5 13,-1 11 6,-10-5-9,9 6-15,-9 0-21,11-1-20,-11-1-12,0-2-10,0-3-6,10-4-5,-10-2-3,0 1-5,0-4-5,0-7-1,9 0-4,-9-7-2,10-4 1,1-11 1,-1-6-2,-1 0 3,2-7 0,-1 2 2,-1 0 0,2 5-2,-1 12 1,-1-7-3,-9 11 4,10 2 4,-10 3 6,11 7 11,-2 0 5,-9 12 5,10-1 1,1 0-3,-2 7-7,1-7-7,-10 5-6,11 1-6,-11-1-5,9-4-8,1-1-9,-10 0-74,9 1-111,-9-8-110,12 3-124,-12-7-114,9 0-76,1 0 21,-10 0 80,11 0 98,-2-7 119,1 7 115,1 0 85,-2 0 55,-9 0 42,10 7 41,-1-7 45,2 0 40,-1 0 46,-1 0 46,12 0 33,-12 0 9,12 0-5,9-7-9,-11 3-25,2-8-34,9 1-34,0 0-32,0-7-29,0-3-28,-2-1-16,-7-1-16,9 0-5,-9-6-5,9-4-3,-21 6 4,10-2-4,-19 2 14,11-2 15,-1 1 29,-10 6 32,0-1 24,-10 1 47,-1 5 38,2 5 29,-1-4 3,1 11-9,-12-2-16,1 7-34,10 0-41,-10 12-34,1-1-23,7 11-14,-7 1-4,10 5-3,-2 11-2,1-5-1,10 5 0,0 1 1,0 5-1,0-6-5,10-6-5,1 1-9,8 0-8,11-6-12,0-5-8,10-6-7,20-1-8,0-10-28,10-12-65,-1-5-146,22-6-187,-3-11-246,12-12-227,0-4-95,1-12 1,-12-17 112,1-6 174,-11-11 238</inkml:trace>
          <inkml:trace contextRef="#ctx0" brushRef="#br0" timeOffset="-41338.839">8678 317 367,'30'-5'455,"0"5"71,-9 11 71,7 17-85,-7 11-69,0 7-65,-12 10-48,12 10-51,-12 14-62,1-2-62,-1 12-53,2-7-38,-11 8-30,10-7-20,-10-5-15,9-6-53,-9-7-114,11-10-169,-1-5-168,-1-17-147,12-6-72,-12-17 8,12-11 88,-2-17 157</inkml:trace>
          <inkml:trace contextRef="#ctx0" brushRef="#br0" timeOffset="-41168.2948">9536 396 251,'21'-6'446,"-2"12"51,-8 11 49,8 16-28,2 13-129,-12 4-94,12 11-66,-2 7-47,-8-1-44,8 6-49,1 0-39,-10-1-26,10-4-61,-1 0-141,-7-7-180,-3-5-154,1 0-81,-1-4-41,-18-7 23,-1-6 122</inkml:trace>
          <inkml:trace contextRef="#ctx0" brushRef="#br0" timeOffset="-49001.7418">10135 2135 53,'-10'-10'137,"1"-2"-33,-2 1-94,1-5-80,10 4-44</inkml:trace>
        </inkml:traceGroup>
      </inkml:traceGroup>
    </inkml:traceGroup>
  </inkml:traceGroup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5:18.48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F1C843C-15F9-46DD-91EB-CE245295C8BD}" emma:medium="tactile" emma:mode="ink">
          <msink:context xmlns:msink="http://schemas.microsoft.com/ink/2010/main" type="inkDrawing"/>
        </emma:interpretation>
      </emma:emma>
    </inkml:annotationXML>
    <inkml:trace contextRef="#ctx0" brushRef="#br0">-2 4 150,'0'-4'373,"8"8"76,-8 0 41,8 1-14,-1 8-33,1 5-47,0 3-51,0 2-38,-1 7-42,9-3-40,-8 4-43,8 4-41,-1 0-40,-6-4-37,5 4-29,3-5-17,-10 1-11,9-4-4,-8 3-9,-1-3-16,2-10-49,-2 6-98,-7-10-148,8 4-152,-8-8-147,0 0-77,-8-9 1,1 4 73,7-8 135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5:18.64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98CE66E-3754-4782-B7B6-7C96896B598F}" emma:medium="tactile" emma:mode="ink">
          <msink:context xmlns:msink="http://schemas.microsoft.com/ink/2010/main" type="inkDrawing"/>
        </emma:interpretation>
      </emma:emma>
    </inkml:annotationXML>
    <inkml:trace contextRef="#ctx0" brushRef="#br0">0 189 259,'7'-5'356,"2"1"65,6-1-22,8-3-35,1-1-55,-1 0-64,8 0-74,0-4-67,2 0-58,-2 0-82,7-1-118,2 1-116,-9-4-121,0 4-61,9-5-27,-17 5 35,8 0 92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5:21.04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4716F38-A126-4CA1-9C02-C2DC6F490D16}" emma:medium="tactile" emma:mode="ink">
          <msink:context xmlns:msink="http://schemas.microsoft.com/ink/2010/main" type="inkDrawing" rotatedBoundingBox="1513,3572 11621,2681 11897,5807 1789,6699" semanticType="callout" shapeName="Other">
            <msink:sourceLink direction="with" ref="{AC8992FF-141F-4F62-9BDC-DA3D5D7E4D9E}"/>
            <msink:sourceLink direction="with" ref="{5CB45DAE-D36A-4ECF-9D8E-1C196BC5678A}"/>
          </msink:context>
        </emma:interpretation>
      </emma:emma>
    </inkml:annotationXML>
    <inkml:trace contextRef="#ctx0" brushRef="#br0">0 48 1,'16'-8'223,"0"3"43,-1 1 13,9 0-20,-1-1-21,-7 1-13,15-5-12,-7 9 0,-1-5 8,1 1 7,-2 4 8,2 0 10,-8 9 8,8-5 7,-9 5 0,1 9 8,0-1 12,-1 5 5,1 4 2,-1 10-20,1-1-31,0 9-39,-1 0-44,8 4-40,1 1-38,-1 8-26,1-5-19,7 10-15,-7-5-7,-1 5-2,1-5-4,-9 5-4,8-1 1,1-4 2,-8-4-1,-1 0-2,-7-5 2,7 1 2,-15-5-1,9-5-2,-9 0 1,-9 1-1,-6-5 0,-1-4-2,-15 4-1,0-4-8,-8-5-58,0 5-131,-15-4-197,-2-6-229,1 2-201,-14-2-100,-2 2 2,-7-2 100,0-3 180,-8 0 224</inkml:trace>
    <inkml:trace contextRef="#ctx0" brushRef="#br0" timeOffset="1860.0817">-7010 3068 107,'86'14'197,"0"-1"9,16 0-48,0 0-27,-2 1-15,18-1-2,-1 0-2,8-4 6,0 0 0,8-5 1,0 5 2,8-9 5,-1 0 14,2-4 12,5-1 1,9-8-9,1 4-10,8-4-18,6-4-31,-6 3-28,-2-4-18,1 6-14,1-7-9,-1 6-7,0 1-3,-8 3-3,0-5-3,-7 5 0,0 1-2,0-5-2,-9 4 0,-8-9 2,1 5 0,-8-5-1,1-3 2,-10-2 4,2-3-1,-9-1-1,0 2 0,2-2 2,-2-4-2,-7 1-3,-1-6 2,-8 1-2,2 0-1,-1-4 0,-1-1-2,-8 0 1,2 0-1,-1-4 0,-8 0 4,8 5-3,-8-5 2,0 0 2,-7 0 0,7 5-1,-8-1 0,9 1 1,-9-1 0,0 0-1,0 5 2,9-4 1,-9 4-2,-8 4 0,9-4 3,-9 4-2,1 0-3,-1 0 0,-7 1 2,8 3 0,-8-3 0,-1-6 1,-7 5 1,-1 1 0,1-5-3,-7-1 1,-2-3-3,-7 3 3,2-3 1,-2 4-1,-8-5 4,-8 1-1,-6 3 2,-2-3-4,-7 0 0,0-1 2,0 0-1,-7-4-2,-2 5 1,2-5 1,-9 4-2,1-4 1,-1 5-1,-8-5 1,9 0 1,-8-5-1,6 6 6,-6-1 9,-1 0 22,2 0 10,6 4 6,-8-4 4,1 4-2,-1 1-12,9 4-21,-8-5-11,-1 5-7,-7 0-5,8-1-1,-8 6-1,-9-1 1,1 0 2,-8 5 0,0 4 0,-7 0 1,-10 4 3,10 1 1,-16 0 0,0 3 2,-1-4 2,-7 5-1,0 0 0,0 0-2,-8 0-1,8-5-1,-9 5 0,1 0-2,-7 0-1,-1-1 7,0 1 7,-8 4 12,0 1 11,-7-1 11,8 4 7,-9 1-6,-6 4-5,6 0-10,-7 4-12,-8 1-12,7 4-5,-6-1-7,-1 5-2,-1 1-1,1-1 0,-8 0 3,8 0-1,8 1 3,0 3 1,0 0 2,7-3 2,0 3-1,9-4-1,-1 1-2,9-1-3,-1 0-1,8 0 1,1 1-1,-2-1 0,1 0-2,8 0 4,0 0-2,0-4-3,7 4 0,0-4 0,9 0 1,0 0 0,8-1 3,-2-3 0,1 3-3,10-3 2,-3 4 1,1-5 0,0 5-1,0 0-1,9-1 1,-10 2-2,9 3 2,-7 0 0,-9 4 0,8-3 1,0 3 1,-8 1 1,1-1-2,-1 5 1,0-4-1,0-1 0,-7 1 0,0 0 0,-1-1-2,1 5 3,-9-4 2,9-5-2,-9 5 0,1-5 0,8 4 1,-9-3 0,9-1-2,-9 4-2,9 1 2,-1-5-1,8 0 0,-7 5-2,6-5-1,2 0 0,-1-4 3,8 0 2,1 0 3,-1-1-1,0-3 1,0-1 3,0 0-6,1 1-2,6-1 0,-7 1 1,0-1-1,1 5-1,-1-5 1,7 5 1,-6 0-2,-9 0 0,9 4-1,-1-4 1,-8 4 0,0 0 1,1-4 1,-2 4-3,1 0 3,-7 1 0,8-1-3,-1 0 2,1 0 1,-2 0 2,10 0-1,-9 0 0,0 5 4,9 0-4,-10-1-1,10 5 0,-1-4 2,7 4-2,-6-5 0,-1 6-1,7-2-1,2 2 2,-2-2-4,2 6 2,7-1 1,-9-4 0,9 4 4,0 1-3,-1-1 4,8 5-1,2-4 7,-10 3 2,17-3 0,-9 3 3,8 1 3,-7 0-1,8 4-5,-1 0 0,1 0 1,6 5 2,-6 0 2,7-5 2,0 4 2,8 0 1,0 1 0,0 0-2,0 0-3,8-1-2,0 1-3,7-6-4,1 6-6,-1 0 1,17 4-3,-1 0 0,8 0 0,8 0 0,0 4 2,8-4 3,8 0 0,6-4 1,9-1 0,1-4 1,7 1 0,15-5-3,1-1 1,8-3-2,-1-6 2,8 2-5,1-11-6,7 2-29,8-5-145,-1 0-214,8-9-160,9 0-84,0 0-42,7-5 6,1-4 131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5:29.23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72A408A-B187-4F20-B09C-DCD532964DD6}" emma:medium="tactile" emma:mode="ink">
          <msink:context xmlns:msink="http://schemas.microsoft.com/ink/2010/main" type="writingRegion" rotatedBoundingBox="1552,7626 4915,5681 6120,7765 2757,9710"/>
        </emma:interpretation>
      </emma:emma>
    </inkml:annotationXML>
    <inkml:traceGroup>
      <inkml:annotationXML>
        <emma:emma xmlns:emma="http://www.w3.org/2003/04/emma" version="1.0">
          <emma:interpretation id="{EFF917D3-563D-4BB7-A910-60CD0D3B4EB9}" emma:medium="tactile" emma:mode="ink">
            <msink:context xmlns:msink="http://schemas.microsoft.com/ink/2010/main" type="paragraph" rotatedBoundingBox="1822,7470 3266,6635 3787,7536 2343,83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7F1A9E-B707-4C38-A50F-82C9A8692E93}" emma:medium="tactile" emma:mode="ink">
              <msink:context xmlns:msink="http://schemas.microsoft.com/ink/2010/main" type="line" rotatedBoundingBox="1822,7470 3266,6635 3787,7536 2343,8371">
                <msink:destinationLink direction="with" ref="{B6B4AD33-DEC5-4D3C-B542-DC94C5A7A98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32EFDDA-E97D-4580-85E1-75AA2AB2696C}" emma:medium="tactile" emma:mode="ink">
                <msink:context xmlns:msink="http://schemas.microsoft.com/ink/2010/main" type="inkWord" rotatedBoundingBox="1822,7470 3266,6635 3787,7536 2343,8371"/>
              </emma:interpretation>
              <emma:one-of disjunction-type="recognition" id="oneOf0">
                <emma:interpretation id="interp0" emma:lang="en-US" emma:confidence="0.5">
                  <emma:literal>of</emma:literal>
                </emma:interpretation>
                <emma:interpretation id="interp1" emma:lang="en-US" emma:confidence="0.5">
                  <emma:literal>d f</emma:literal>
                </emma:interpretation>
                <emma:interpretation id="interp2" emma:lang="en-US" emma:confidence="0">
                  <emma:literal>° f</emma:literal>
                </emma:interpretation>
                <emma:interpretation id="interp3" emma:lang="en-US" emma:confidence="0">
                  <emma:literal>Of</emma:literal>
                </emma:interpretation>
                <emma:interpretation id="interp4" emma:lang="en-US" emma:confidence="0">
                  <emma:literal>d F</emma:literal>
                </emma:interpretation>
              </emma:one-of>
            </emma:emma>
          </inkml:annotationXML>
          <inkml:trace contextRef="#ctx0" brushRef="#br0">525 383 172,'0'-4'244,"0"-5"24,-7 5-40,0-5-21,-2 4 3,-6 5 23,-1-4 27,-8 0 26,9 4 8,-8 0-11,-1 4-28,1-4-29,-1 4-28,1 5-25,-1-4-15,0 4-10,-7-1-3,8 5 0,-1 1 6,1 3 0,0 9-4,0 1-8,-1 8-7,1 0-14,7 5-28,1-1-19,-1 5-17,-1 0-16,10-4-16,7 0-10,0-5 0,7 0-1,2-4 0,6-5-1,9 0-3,-1-13-1,8 1-1,1-10-3,7-8-3,1-5 0,-9-4 1,16-5-2,-9-8-4,-7 0 1,9-5 1,-9 0-1,-8-4 0,1 0 4,-9-5 4,1 0 1,-9-4 0,-7 5-1,-7-5 1,0 0-3,-17 0-1,0 0-1,1 5 0,-8-5 1,-9 0 0,2 4 4,-2 0 1,2 5 3,7 5-2,-9 3 2,9 1-3,0 8 0,7 1-10,1-1-34,7 5-94,1 4-125,6 0-165,2 5-168,7 4-168,7 0-62,2 0 46,6 4 98,1 1 152</inkml:trace>
          <inkml:trace contextRef="#ctx0" brushRef="#br0" timeOffset="430.363">1276-237 115,'0'-13'266,"0"4"52,-8 1-3,1-1 8,-9 5 9,-8-1 15,1 10 3,-1-1 0,-7 9-12,0 0-21,0 5-24,0-1-20,8 10-11,-10-1-11,11 5-2,-2 4-6,8-4-16,0 8-26,9-3-32,7 3-33,0 1-37,7-1-32,2 5-21,-2-4-15,9-5-12,-8 5-7,8-5-4,-9 0-3,8 0-3,-6 0-2,-2 1-2,1-6-6,-8-3-25,0-1-95,0-4-112,-8 4-146,1-8-168,-2-5-148,2 0-117,-1 1-6,1-14 57,7 0 120,0-9 155,0 0 147</inkml:trace>
          <inkml:trace contextRef="#ctx0" brushRef="#br0" timeOffset="604.8944">948 370 133,'-16'-9'345,"9"5"80,-9-1 57,1 1-34,6 4-43,2 0-49,7 0-45,0 0-50,7 0-51,9 0-40,8-4-29,-1 4-30,8-5-32,8-3-34,-7 3-25,7-4-40,0-4-110,0 4-158,-8 1-174,0-1-126,1 0-64,-9 4-9,0 5 84,0 0 144</inkml:trace>
        </inkml:traceGroup>
      </inkml:traceGroup>
    </inkml:traceGroup>
    <inkml:traceGroup>
      <inkml:annotationXML>
        <emma:emma xmlns:emma="http://www.w3.org/2003/04/emma" version="1.0">
          <emma:interpretation id="{21B1B9DA-11F1-4AC7-BA5D-7DC0008C7483}" emma:medium="tactile" emma:mode="ink">
            <msink:context xmlns:msink="http://schemas.microsoft.com/ink/2010/main" type="paragraph" rotatedBoundingBox="2175,8702 5537,6758 6120,7765 2757,97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DAFD81-74E7-4F95-A267-5C1DA82002E0}" emma:medium="tactile" emma:mode="ink">
              <msink:context xmlns:msink="http://schemas.microsoft.com/ink/2010/main" type="line" rotatedBoundingBox="2175,8702 5537,6758 6120,7765 2757,9710"/>
            </emma:interpretation>
          </emma:emma>
        </inkml:annotationXML>
        <inkml:traceGroup>
          <inkml:annotationXML>
            <emma:emma xmlns:emma="http://www.w3.org/2003/04/emma" version="1.0">
              <emma:interpretation id="{54AEE4EC-62E5-46FE-9ADE-3E63A4C16FEE}" emma:medium="tactile" emma:mode="ink">
                <msink:context xmlns:msink="http://schemas.microsoft.com/ink/2010/main" type="inkWord" rotatedBoundingBox="2197,8740 3299,8103 3860,9072 2757,9710">
                  <msink:destinationLink direction="with" ref="{B6B4AD33-DEC5-4D3C-B542-DC94C5A7A985}"/>
                </msink:context>
              </emma:interpretation>
              <emma:one-of disjunction-type="recognition" id="oneOf1">
                <emma:interpretation id="interp5" emma:lang="en-US" emma:confidence="0.5">
                  <emma:literal>ox</emma:literal>
                </emma:interpretation>
                <emma:interpretation id="interp6" emma:lang="en-US" emma:confidence="0">
                  <emma:literal>dox</emma:literal>
                </emma:interpretation>
                <emma:interpretation id="interp7" emma:lang="en-US" emma:confidence="0">
                  <emma:literal>dux</emma:literal>
                </emma:interpretation>
                <emma:interpretation id="interp8" emma:lang="en-US" emma:confidence="0">
                  <emma:literal>Fox</emma:literal>
                </emma:interpretation>
                <emma:interpretation id="interp9" emma:lang="en-US" emma:confidence="0">
                  <emma:literal>oh</emma:literal>
                </emma:interpretation>
              </emma:one-of>
            </emma:emma>
          </inkml:annotationXML>
          <inkml:trace contextRef="#ctx0" brushRef="#br0" timeOffset="1672.0752">963 2080 161,'0'-4'271,"0"-5"39,-7 5-19,-1-5-16,0-4-11,-7 4-3,6-5 10,-6 6 10,-1-5-9,1 4-15,-1 0-18,-7 9-21,-1-5-22,0 10-25,-7 4-9,0 4 6,0 0 9,8 9 4,-8 0-2,-1 5-5,1-1-17,7 1-30,9 3-35,-8 1-30,6 0-22,10-5-21,7 1-10,0-1-9,0-4-4,15-5-6,8-3-3,1-5-3,7-9-4,9-5-1,-2-9-2,2-3 4,-2-5 2,2-4 6,7-5 1,-16 1 6,0-6 4,0-3 1,-7-5 5,-8 4 1,-9-4 0,2 0-1,-18 0 1,2 0 0,-17 5-2,1-5 1,-8 9 0,-9-1 0,2 5 0,-2 1-1,-6 3-1,6 6-2,2-2-2,6 10-5,-7-4-22,16 3-74,-1 6-116,0-1-160,17 9-161,-9 0-161,16 0-88,-8 9 16,16-5 82,1 5 147,-2 4 153</inkml:trace>
          <inkml:trace contextRef="#ctx0" brushRef="#br0" timeOffset="1142.9831">120 1434 208,'0'5'288,"7"-5"46,1 4-4,15-4 18,1 0 17,7-4 8,9-1-5,7-4-17,15-4-39,0 0-54,8-10-62,1 6-49,7-9-44,0 0-35,1-1-26,-9 1-24,-8-1-12,0 1-13,-6 4-17,-10 5-46,-6-1-104,-2 9-138,-14-4-141,-1 9-136,1 4-61,-17 4 5,2 0 82,-2 14 130</inkml:trace>
          <inkml:trace contextRef="#ctx0" brushRef="#br0" timeOffset="1937.3666">1385 1421 115,'9'-5'403,"-2"5"85,1 5 70,-8 8-18,-8 0-54,8 9-66,-7 5-65,-2 3-46,2 1-33,-1 4-32,-8 1-34,9 3-36,-10 0-38,3 1-39,5 4-38,-6-4-29,7-1-37,-8-3-72,9-2-112,-9-3-173,8-4-178,0-1-161,0-8-71,1-1 20,-1-4 80,0 1 159</inkml:trace>
          <inkml:trace contextRef="#ctx0" brushRef="#br0" timeOffset="2120.384">1167 1680 390,'0'-17'500,"0"7"87,7 6 61,-7 8-71,16 1-80,-8 4-87,15 4-95,-7 0-74,15 0-71,-7 5-56,7-5-53,9 5-38,-9-5-43,7-4-118,2 0-206,-9 4-234,8-9-117,-8 5-58,-7 0-5,0 4 88,-2 0 195</inkml:trace>
        </inkml:traceGroup>
        <inkml:traceGroup>
          <inkml:annotationXML>
            <emma:emma xmlns:emma="http://www.w3.org/2003/04/emma" version="1.0">
              <emma:interpretation id="{84313B75-94A0-4575-BCD3-FF0E9F929389}" emma:medium="tactile" emma:mode="ink">
                <msink:context xmlns:msink="http://schemas.microsoft.com/ink/2010/main" type="inkWord" rotatedBoundingBox="3907,7708 5534,6759 6092,7715 4465,8664">
                  <msink:destinationLink direction="with" ref="{B6B4AD33-DEC5-4D3C-B542-DC94C5A7A985}"/>
                  <msink:destinationLink direction="with" ref="{A02FD98F-14C5-4C3F-8583-6501108CDEA7}"/>
                </msink:context>
              </emma:interpretation>
              <emma:one-of disjunction-type="recognition" id="oneOf2">
                <emma:interpretation id="interp10" emma:lang="en-US" emma:confidence="0.5">
                  <emma:literal>to</emma:literal>
                </emma:interpretation>
                <emma:interpretation id="interp11" emma:lang="en-US" emma:confidence="0">
                  <emma:literal>and</emma:literal>
                </emma:interpretation>
                <emma:interpretation id="interp12" emma:lang="en-US" emma:confidence="0">
                  <emma:literal>rd</emma:literal>
                </emma:interpretation>
                <emma:interpretation id="interp13" emma:lang="en-US" emma:confidence="0">
                  <emma:literal>red</emma:literal>
                </emma:interpretation>
                <emma:interpretation id="interp14" emma:lang="en-US" emma:confidence="0">
                  <emma:literal>or</emma:literal>
                </emma:interpretation>
              </emma:one-of>
            </emma:emma>
          </inkml:annotationXML>
          <inkml:trace contextRef="#ctx0" brushRef="#br0" timeOffset="6414.0471">2073 1078 214,'0'0'296,"0"0"27,0 0-33,0 0-60,0-4-52,8 4-33,-8-5 1,8 5 15,0-4 17,-1-1 6,2 1-1,6-1-12,-8 1-34,9 0-38,-8-1-32,1 5-10,-2 0-5,0 0 3,2 5 11,-1-1 13,-8 0 7,7 5-4,-7 0-1,-7 0-6,7 0-11,0-1-9,-8-3-6,-1 4-4,9 0 0,0-5 15,-7 0 4,7-4 0,-7 0-1,7 0-4,-9 0-11,9-4-17,0 0-8,0-1-7,0-4-8,0 0-4,0 5-3,0-5 2,9 1-5,-2-1 0,0 4 3,-7-4 1,9 5 0,-1 0-3,-1 4 3,0 0-1,2 0 0,-9 0 1,8 4 5,-8 0 4,0 1-2,0-1 3,0 1 2,0 4 1,0-5-4,-8 5-5,-1-5 3,2 0-1,7 1-1,-7-5 0,7 0-2,-8 0 2,-1-5 0,9 1-2,-7 0-4,7-5 2,0-4-2,0 4 2,0-4-2,0 0 0,7 4 3,-7-5-3,9 6 2,-1-1 0,-1 5-2,0-5 0,2 5-3,-1 4 4,8-5 0,-9 5-2,1 5 3,8-5 1,-9 4 3,1 0 0,8 1-5,-9 3 4,2-3 2,-2 3-1,-7 1-2,8 0 3,-8-4 4,0 3 4,8 1 1,-8-5 2,-8 5 3,8-4 6,-8-1 12,1 1 16,-2-1 24,2-4 22,-1 0 23,0-4 8,0-1-1,-7 1-12,-1-5-18,0 0-22,1 0-19,-1 1-16,-8-1-13,10-5-12,-3 1-6,-6 0-5,8 0-4,-1-5-4,0 1-4,8-10-5,1-3-12,-2-1-80,9-13-132,9 0-201,-2-9-229,9 1-173,8-1-83,7-9 28,16 1 106,-1-5 186</inkml:trace>
          <inkml:trace contextRef="#ctx0" brushRef="#br0" timeOffset="7395.9256">3652 471 110,'8'-4'220,"-8"0"3,7-1-13,-7 0-6,9 1-2,-9-5 1,0 1-7,0-1 0,0 5-1,-9-5-7,9 0-7,-7-4-10,-8 4-5,6 0-9,-6 0-7,-1 0-11,-8 5-9,10 0-13,-10 4-10,0 4-13,-7 0-5,8 1 5,-9 4 1,9 4 5,0 0 2,-1 5 0,1 4-3,7 4-13,1-4-16,6 9-17,1-5-17,8 1-15,0-1-11,17-4-4,-10 0-6,17-4 0,-1-1 0,8-8-2,0-5-5,9-4-5,-2-4-2,2-5 0,-2-4 3,2-5 1,-1-8 6,-8-1 4,1-3 3,-1-1 1,-16-9-4,1 5 1,-9-9 0,-7 0-1,-7 0-1,-9-4-2,-8-5 2,2 5 2,-10-5 0,-7 0 1,-1 1-1,-5 3 4,5 5 2,-7 0-1,0 5 2,1 3-4,-1 6 0,-1 3-4,10 1-7,6 8-26,1 1-78,0 8-137,7-4-159,8 13-162,1 0-111,7 4-37,8 5 41,0 4 122,8 9 149</inkml:trace>
        </inkml:traceGroup>
      </inkml:traceGroup>
    </inkml:traceGroup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6:22.44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6B4AD33-DEC5-4D3C-B542-DC94C5A7A985}" emma:medium="tactile" emma:mode="ink">
          <msink:context xmlns:msink="http://schemas.microsoft.com/ink/2010/main" type="inkDrawing" rotatedBoundingBox="4094,6235 4714,9874 2022,10333 1402,6694" semanticType="enclosure" shapeName="Other">
            <msink:sourceLink direction="with" ref="{54AEE4EC-62E5-46FE-9ADE-3E63A4C16FEE}"/>
            <msink:sourceLink direction="with" ref="{647F1A9E-B707-4C38-A50F-82C9A8692E93}"/>
            <msink:sourceLink direction="with" ref="{84313B75-94A0-4575-BCD3-FF0E9F929389}"/>
          </msink:context>
        </emma:interpretation>
      </emma:emma>
    </inkml:annotationXML>
    <inkml:trace contextRef="#ctx0" brushRef="#br0">2565 1446 40,'16'-30'79,"-9"-5"-1,1-1 4,0 1 6,0 5 6,-8-6 4,0 1-3,0 5-3,-8-1-2,0 0-4,0 0-3,-7 0-4,-1-4-7,0 5-6,1-1-9,-8-5-11,6 1-11,-6-4-7,-1 4-2,9-1 0,-8-3-3,-1 3 3,8 2-3,-6 3-2,6-5-6,-8 6-6,1-1-2,8 4-3,-9-3-3,8 3 1,-8 6-2,1-6 1,-1 5-1,9-4 0,-8 4 0,-1 0 0,1 5 1,-1-6-1,-7 6 1,8-6 0,-1 6 0,-7 0 2,0 3-3,-1-3 1,9 4 1,-16-5-2,8 5 0,0 0 0,-9-1 2,9 5 0,-9-4 0,2 5-1,-2-6-1,2 5 1,-2 1 0,-6-1 1,7 1-1,0 3 0,-8 1 0,7-1-1,2 0 0,-2 5 0,2-4 0,-2 4-1,9 0 1,0 0 0,-9 4 0,9 1-1,8 0 1,-8-1 0,7 1-1,-7-1-1,8 4 1,-1 1 0,0-5 1,1 10-2,-1-5 1,1-1 1,0 5-1,0 1 1,-1-1 0,1 4 0,-1-3 1,1 3 0,-1 1 0,-7 0 0,7-1-1,1 0 1,-1 6 0,1-6 0,-1 6 0,2-2 0,6 6 0,-8-1-1,1 0-1,-1 5 0,9 0 1,-8 0 0,-1-1 1,8 10 1,-8-5 0,1 0 0,8 5-1,-1 0 0,-8-6-1,9 6 0,-1 0 0,9-1 0,-9 1 0,1 0 1,6 4-1,2-5 0,-9 5 1,8 0 1,8-5 1,-7 5 0,-2-4 3,9 4 1,0 0 0,0-4 4,0 4 7,0 0 11,9 0 6,-9-5 5,7 9 6,1-4 1,-8 5-2,8-6-7,0 10 0,-1-4 9,2 4 6,6-5 4,-8 0 1,9 5 2,-8-5-4,8 1-7,-9-1-9,9-4-4,-1 4-5,1 1-6,0-5-5,-1 4-7,2 4-2,-10-3-1,9-1-4,-1 5 1,1-4-2,-8-1 1,8 0-3,0 1 0,-1-5 1,1 4 10,-1-9 13,8 5 9,-7-4 5,8-1 6,-1 1 1,8-4-7,-7-1-11,7-1-6,0-2 1,0-2 3,1-4 6,7 6 3,-8-7 2,8 2 4,0-5-3,-8 4-6,9-4-6,-1 1-3,0-2-1,0 2-5,-8-6-4,8 5-3,-8-9 2,9 5 0,-9-5 9,8 4 6,0-8 4,-8 5 8,8-10 5,-8 5-2,9-5-5,-1-4-6,0 0-1,0 0-6,0 0-1,0 0 0,1-4-1,-2 0-2,-7-1 1,9-4-2,-2 4-4,-6 1-5,-1-5-3,0 1-2,8-1-2,-7 0 1,-1 0-2,0-4 3,0 5 1,0-10 5,1 4 2,-1-3 2,8-5 2,-7 0-2,-1 0-1,0 0-2,0 0-7,0-4-3,1-1-2,-1-3-1,0 3 0,-7-4 5,7-3 0,-8 3 2,1-5 0,0 1 2,-1 0 0,1-4-3,-1-1 1,0-4-1,-7-4 2,7-1 0,1-3-1,-1-6 0,1 1-2,0-4 1,-10-1-3,3 0-1,-3 1-5,-5 0-1,-1 3-5,-1 1-25,2 4-48,-9 1-104,7 3-146,-7 5-154,0 5-122,8-1-44,-8 5 13,8 4 83,-8 0 139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6:07.57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02FD98F-14C5-4C3F-8583-6501108CDEA7}" emma:medium="tactile" emma:mode="ink">
          <msink:context xmlns:msink="http://schemas.microsoft.com/ink/2010/main" type="inkDrawing" rotatedBoundingBox="6100,5227 9243,7965 7300,10197 4156,7459" semanticType="enclosure" shapeName="Other">
            <msink:sourceLink direction="with" ref="{8B6064B3-4993-4359-ACAA-9DC8DFC5D4A2}"/>
            <msink:sourceLink direction="with" ref="{84313B75-94A0-4575-BCD3-FF0E9F929389}"/>
            <msink:destinationLink direction="to" ref="{29A66BF8-50E5-478B-947C-8ABCAAD50706}"/>
          </msink:context>
        </emma:interpretation>
      </emma:emma>
    </inkml:annotationXML>
    <inkml:trace contextRef="#ctx0" brushRef="#br0">3090 3557 94,'31'-13'120,"0"-10"-8,9 2 0,-9-2 6,0-3 1,8-5-8,0 0-8,0 1-7,-8-5-14,9-1-7,-9-3-2,0-1-1,0-3-3,0-6 3,-7 1 5,-1-5-7,1 0-12,-8-4-9,-1-4-4,1-1-15,-9 0-10,2 1-5,-1-1 23,-8-4 17,0 5 9,0-5 4,0 4 2,-8-4-1,8 5-23,-9-1-16,2 1-12,0-1-5,-10 1-3,1 4-1,9-1-3,-8 5 0,-1-4 26,-8 9 19,8-5 9,-6 5 4,6 4 3,-8-4 1,-7 4-26,8 4-18,-8-4-10,7 4-5,-16 1-4,9 4-5,0-4 0,0 3 1,-8 1-1,0 0 0,7 0 1,-7-1 2,0 5-1,0-4-2,8 5 1,-8-6 0,0 10-1,8-5-2,-9 0-1,9 1 2,-8-1-1,8 4 0,-8-3-2,7-1 3,-6 0 1,7 1-1,-9 3 1,1-4 0,0 1 1,0-1-2,0 0 1,0-4 0,0 4-3,0-4 0,-1 4 2,-7-4-2,9 4-1,-2 0 2,-7 1 2,9 3-1,-10 1-1,1-1 2,1 6 0,-1-2-2,0 6 1,0 4 0,0-5 0,-8 5 0,8 5 1,-7-2 1,-1 10-1,0-4 0,1 4 0,-1 4-1,8 1-2,-7 4 1,-1 4-1,0 0 2,1 5 0,-2-5 0,1 4 0,1 6 1,-1-2 2,8 2 2,-7 2-1,-1 2 0,8 4-1,-8-1 0,8 6-2,1-1 0,-1 5 0,0 4 2,0-1 2,9 6-2,-10-1 2,9 1-3,0-1-1,8 5 1,-1-1-1,1-3 2,0 3-1,7 5 2,10 1 0,-3-1 0,1 0 0,9 0-1,7 5 7,0-5 28,0 4 18,7 1 17,9 4 21,1 0 16,5 0 6,1 0-13,10 4-8,-2 5-13,7 0-15,2-1-15,-2 1-14,9 9-12,1-5-11,6 9-5,-7-5-4,8 5-1,-1-4 2,1-1-6,0 1-1,-1-5 3,9 0 1,-8-4 1,-1-5 2,8 1 12,-7-6 11,8-3 3,8-5 5,-9-4 1,9-5 2,-9-4-9,8-4-8,9-1-8,-9-12-6,8-1-4,1-8-5,-1-1-7,0-8-19,0-4-71,0-1-127,-8-4-147,0-4-159,1-5-94,-16-1-34,-1 2 44,1-5 114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7:02.83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951DEDE-5D44-4FA8-858A-A71B5A70103E}" emma:medium="tactile" emma:mode="ink">
          <msink:context xmlns:msink="http://schemas.microsoft.com/ink/2010/main" type="writingRegion" rotatedBoundingBox="14751,3944 19018,9647 16636,11429 12369,5726"/>
        </emma:interpretation>
      </emma:emma>
    </inkml:annotationXML>
    <inkml:traceGroup>
      <inkml:annotationXML>
        <emma:emma xmlns:emma="http://www.w3.org/2003/04/emma" version="1.0">
          <emma:interpretation id="{16585ED4-33DF-4DDF-B068-A142A52941B1}" emma:medium="tactile" emma:mode="ink">
            <msink:context xmlns:msink="http://schemas.microsoft.com/ink/2010/main" type="paragraph" rotatedBoundingBox="14751,3944 19018,9647 16636,11429 12369,57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13E365-CAA2-4362-99E7-47E3CAE109C8}" emma:medium="tactile" emma:mode="ink">
              <msink:context xmlns:msink="http://schemas.microsoft.com/ink/2010/main" type="line" rotatedBoundingBox="14751,3944 19018,9647 16636,11429 12369,5726"/>
            </emma:interpretation>
          </emma:emma>
        </inkml:annotationXML>
        <inkml:traceGroup>
          <inkml:annotationXML>
            <emma:emma xmlns:emma="http://www.w3.org/2003/04/emma" version="1.0">
              <emma:interpretation id="{02AE852D-67E4-4C3D-9F89-84F67F5566DA}" emma:medium="tactile" emma:mode="ink">
                <msink:context xmlns:msink="http://schemas.microsoft.com/ink/2010/main" type="inkWord" rotatedBoundingBox="14751,3944 19018,9647 16636,11429 12369,5726"/>
              </emma:interpretation>
              <emma:one-of disjunction-type="recognition" id="oneOf0">
                <emma:interpretation id="interp0" emma:lang="en-US" emma:confidence="0.5">
                  <emma:literal>into</emma:literal>
                </emma:interpretation>
                <emma:interpretation id="interp1" emma:lang="en-US" emma:confidence="0">
                  <emma:literal>Eulo</emma:literal>
                </emma:interpretation>
                <emma:interpretation id="interp2" emma:lang="en-US" emma:confidence="0">
                  <emma:literal>into.</emma:literal>
                </emma:interpretation>
                <emma:interpretation id="interp3" emma:lang="en-US" emma:confidence="0">
                  <emma:literal>"Ento</emma:literal>
                </emma:interpretation>
                <emma:interpretation id="interp4" emma:lang="en-US" emma:confidence="0">
                  <emma:literal>-Ento</emma:literal>
                </emma:interpretation>
              </emma:one-of>
            </emma:emma>
          </inkml:annotationXML>
          <inkml:trace contextRef="#ctx0" brushRef="#br0">10662-1692 269,'-7'-21'312,"7"-2"31,-8 6-31,8-1-36,0 1-14,0-1-6,0 0 5,0 5-2,8-4-13,-1 3-31,9 1-42,-8 0-41,15 4-33,-7 0-16,7 0-2,0 1 1,10 4 14,-10 4 11,8 0 9,-7 0 1,7 4 0,-16 4 5,8 6 1,-14-1 5,-2 9 7,1 0 5,-16 9-2,1 4-5,-2 0-9,-6 5-10,-1 4-10,1-5-10,-1-4-10,0 5-15,9-9-13,-1 0-12,8-5-14,-9 1-9,9-10-6,9 0-4,-1-3-5,8-5-18,7-5-64,0-4-108,9-4-134,-9-10-176,8-4-176,8-3-149,-8-6-43,1-3 51,-1-5 104,0-5 162,0 4 168</inkml:trace>
          <inkml:trace contextRef="#ctx0" brushRef="#br0" timeOffset="184.5066">11538-2114 87,'7'-17'369,"2"3"91,-9 10 87,0 8 7,-9 5-39,-6 9-39,7 8-27,-7 1-44,-1 8-58,1 0-61,-1 4-56,8 1-64,-8-5-59,9 5-49,-9-5-53,8 0-85,-8-4-103,9 0-156,-10-5-169,3-4-150,5-5-100,-6-3 2,-1-5 61,1-5 132,6-8 157</inkml:trace>
          <inkml:trace contextRef="#ctx0" brushRef="#br0" timeOffset="317.1519">11249-1819 88,'0'-22'256,"0"9"86,7 4 65,1 0 15,0 9-8,0 0-14,8 4-18,-1 5-72,1 5-94,-1-1-84,8 0-66,1 0-99,7 0-139,-7-4-155,8-1-156,6-8-82,-7 0-36,9-4 40,-9-4 107</inkml:trace>
          <inkml:trace contextRef="#ctx0" brushRef="#br0" timeOffset="461.7681">11983-2189 118,'16'-26'394,"-8"9"119,8 7 96,-9 6-10,9 8-44,-1 10-60,1 4-90,8 3-106,-1 6-89,8 4-81,0 8-124,17 5-246,-10 0-272,9 9-147,8 9-79,-8-1-31,7 5 48,-6 8 196</inkml:trace>
          <inkml:trace contextRef="#ctx0" brushRef="#br0" timeOffset="-25046.2259">12890-13 175,'-8'-8'247,"0"-1"16,0 5-26,-7-1-20,7 1-19,-16 0-9,0 4-7,-7 0-7,-7 4 3,-2 0 2,-7 5 3,1 0-8,-1-1-9,-7 6-12,-1-5-18,8 4-18,-8 0-15,16 0-16,0-4-17,-1 4-20,17-4-16,-1 0-8,9 0-2,7 4 0,0 4 17,8 5 42,8 0 45,8 5 51,7 4 51,1 8 55,0 0 28,7 10-12,0-1-26,0 5-38,8 4-48,0 0-57,0 9-40,0 0-28,1 9-17,-2 0-18,2 4-10,-2 0-9,2 4-3,-9 5-2,0-4-5,1 0 2,-1 4 0,0-5 2,0 4 1,-7 1-3,-1-4 3,1-4-2,-1 3-2,-8-9-1,9 6-1,-8-10 0,8-4-1,-1 0-2,1-9 3,7-4 0,0-9 0,0-5-2,0-8 1,8-4-9,9-14-20,-10-9-50,9-8-112,0-5-128,0-9-194,-1 1-190,-6-10-169,-9-3-49,0 3 58,-15 1 103,-8 0 178,0 8 191</inkml:trace>
          <inkml:trace contextRef="#ctx0" brushRef="#br0" timeOffset="54590.6613">16524 2001 17,'-24'13'229,"1"0"57,-8 5 32,-8 0 28,-8 4 33,-8 4 21,-8 1 10,-6 7-9,-9 1-9,-17 1-12,-6 8 3,-9 0 6,-7 9-5,-7-1-15,-10 1-37,1 4-48,8 1-65,-8-6-59,9 5-44,6-4-32,9 0-25,7-5-19,1 0-15,15-4-12,-1 0-5,18-4-5,5-9-4,10 0-7,7-5-14,8-4-30,8-5-75,8-4-129,7 1-152,8-14-183,8 5-177,8-10-136,-1 0-14,17-4 84,-8-4 129,7 5 176</inkml:trace>
          <inkml:trace contextRef="#ctx0" brushRef="#br0" timeOffset="54963.6657">14945 3395 4,'0'8'325,"-8"1"54,8 0 47,-7 5 7,-2-2-61,2 6-57,-1-5-43,1 9-30,7-4-30,0-1-35,0 5-35,0-4-32,7-1-26,1 1-17,8-5-13,-1 5-9,8-5-11,1-4-5,0-5-8,7-4-8,0 0-3,1-9-3,-1 0-7,7-8-5,-5 0 0,-2-6 4,0-3-1,-8-5-1,1 0 1,-9-4 2,-7-4 0,0 0-1,-16-1 1,0-4 2,-7 0 0,-9 4-2,-7 0 1,-1 6 0,-7-1 0,0 3-1,0 6-1,-8 0-1,16 4-5,-9 0-6,2 5-37,14 3-99,1 1-137,-1 0-143,17 9-122,-9-6-61,8 6 1,8-1 82,0 1 128</inkml:trace>
        </inkml:traceGroup>
      </inkml:traceGroup>
    </inkml:traceGroup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5:14.66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FA44BE5-6839-4DE2-B995-601DE8FBEAA5}" emma:medium="tactile" emma:mode="ink">
          <msink:context xmlns:msink="http://schemas.microsoft.com/ink/2010/main" type="writingRegion" rotatedBoundingBox="3638,3778 10405,3769 10408,5854 3640,5862"/>
        </emma:interpretation>
      </emma:emma>
    </inkml:annotationXML>
    <inkml:traceGroup>
      <inkml:annotationXML>
        <emma:emma xmlns:emma="http://www.w3.org/2003/04/emma" version="1.0">
          <emma:interpretation id="{8DFA02F2-2A7C-4B34-B67D-C5DFDCF9A54A}" emma:medium="tactile" emma:mode="ink">
            <msink:context xmlns:msink="http://schemas.microsoft.com/ink/2010/main" type="paragraph" rotatedBoundingBox="3638,3778 10405,3769 10408,5854 3640,58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BF221F-4428-4BF8-80F6-82516265D698}" emma:medium="tactile" emma:mode="ink">
              <msink:context xmlns:msink="http://schemas.microsoft.com/ink/2010/main" type="line" rotatedBoundingBox="3638,3778 10405,3769 10408,5854 3640,5862"/>
            </emma:interpretation>
          </emma:emma>
        </inkml:annotationXML>
        <inkml:traceGroup>
          <inkml:annotationXML>
            <emma:emma xmlns:emma="http://www.w3.org/2003/04/emma" version="1.0">
              <emma:interpretation id="{AC8992FF-141F-4F62-9BDC-DA3D5D7E4D9E}" emma:medium="tactile" emma:mode="ink">
                <msink:context xmlns:msink="http://schemas.microsoft.com/ink/2010/main" type="inkWord" rotatedBoundingBox="3638,4002 4529,4001 4531,5861 3640,5862">
                  <msink:destinationLink direction="with" ref="{A4716F38-A126-4CA1-9C02-C2DC6F490D16}"/>
                  <msink:destinationLink direction="with" ref="{5A2BB1E0-0733-4ED5-978E-110DAD41C650}"/>
                </msink:context>
              </emma:interpretation>
              <emma:one-of disjunction-type="recognition" id="oneOf0">
                <emma:interpretation id="interp0" emma:lang="en-US" emma:confidence="0.5">
                  <emma:literal>t?</emma:literal>
                </emma:interpretation>
                <emma:interpretation id="interp1" emma:lang="en-US" emma:confidence="0">
                  <emma:literal>to?</emma:literal>
                </emma:interpretation>
                <emma:interpretation id="interp2" emma:lang="en-US" emma:confidence="0">
                  <emma:literal>t),</emma:literal>
                </emma:interpretation>
                <emma:interpretation id="interp3" emma:lang="en-US" emma:confidence="0">
                  <emma:literal>t??</emma:literal>
                </emma:interpretation>
                <emma:interpretation id="interp4" emma:lang="en-US" emma:confidence="0">
                  <emma:literal>t?}</emma:literal>
                </emma:interpretation>
              </emma:one-of>
            </emma:emma>
          </inkml:annotationXML>
          <inkml:trace contextRef="#ctx0" brushRef="#br0">0-2 37,'7'0'324,"9"5"96,0 3 69,-1 5-19,1 10-27,8-2-34,-1 10-44,8 0-51,-7 4-35,7 5-38,0-1-37,0 10-37,-7-5-33,-1 4-42,1 0-35,-8 5-25,-9-5-20,1 5-31,-8 0-80,-8-5-178,-8 0-220,1-4-150,-8 5-78,-8-10-20,-9 5 48,2-8 163</inkml:trace>
          <inkml:trace contextRef="#ctx0" brushRef="#br0" timeOffset="-231.3829">-516 473 6,'-8'0'264,"8"-4"50,8 4 34,8-9-64,-1 4-58,8-4-44,9-4-59,-9 0-53,9-5-70,6 5-99,-6-4-126,7-5-78,-8 0-40,0 0-19,0 0 26</inkml:trace>
          <inkml:trace contextRef="#ctx0" brushRef="#br0" timeOffset="-404.9191">-266-2 308,'8'-18'379,"-8"10"82,7-1 35,-7 9-2,9 4-8,-9 5-14,0 8 9,7 10-15,-7 8-39,0 5-52,0 4-57,0 4-63,-7 5-68,7 0-65,-9-1-53,2 1-28,-1-5-21,8 1-7,-7-5-6,-2 0-2,9-5 1,-7-3-5,7-6 0,0 1-3,7-9-3,-7 0-5,9-5-2,-2 1-1,1-9-2,8-5-2,-1 1-11,1-10-34,7 1-64,-8-5-76,9 1-72,-8-6-94,7 1-118,-8-4-106,1-1-67,1 5-43,-3-9 11,-5 4 62,-1 1 115,-1-6 134</inkml:trace>
          <inkml:trace contextRef="#ctx0" brushRef="#br0" timeOffset="100754.5472">70 1281 28,'-8'-8'367,"8"-1"76,0 5 53,-8 0-11,8-1-60,0 0-75,0 1-68,0 4-43,-7-5-17,7 5-9,0-4 0,0 0 3,0 0 5,0 4 11,0-5 14,0 5 14,0 0-3,0-4-13,0 4-27,0 0-35,0 0-40,0 4-40,0 1-24,0 3-13,0 10-9,0 4-3,0 9-4,7 8-5,-7-4-8,0 9-10,0-4-6,8 4-7,-8-4-3,8-1-1,0 1-2,-8-6-1,7 2 0,2-9-1,-2-2-3,1-2 0,0-6-2,0-4 1,-8 1 1,7-10 2,2 1 2,-2-10 0,-7 1 2,8-10-2,-8 1-1,0-8-4,7-2-1,-7-3 0,0 0-2,0-1 0,-7 1-1,7-1-4,0 1-14,0 4-34,0 5-97,-8 4-172,1-1-257,-2 5-274,9 5-129,-7 4-46,-1 8 56,8 6 149,-8 4 249</inkml:trace>
        </inkml:traceGroup>
        <inkml:traceGroup>
          <inkml:annotationXML>
            <emma:emma xmlns:emma="http://www.w3.org/2003/04/emma" version="1.0">
              <emma:interpretation id="{AD675704-188A-4E0E-892B-B43E1B41A582}" emma:medium="tactile" emma:mode="ink">
                <msink:context xmlns:msink="http://schemas.microsoft.com/ink/2010/main" type="inkWord" rotatedBoundingBox="5350,4353 6335,4351 6336,4959 5351,4960"/>
              </emma:interpretation>
              <emma:one-of disjunction-type="recognition" id="oneOf1">
                <emma:interpretation id="interp5" emma:lang="en-US" emma:confidence="0.5">
                  <emma:literal>=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E</emma:literal>
                </emma:interpretation>
                <emma:interpretation id="interp8" emma:lang="en-US" emma:confidence="0">
                  <emma:literal>-</emma:literal>
                </emma:interpretation>
                <emma:interpretation id="interp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683.1714">1188 314 24,'0'5'394,"0"-1"79,0 1 72,7-1 37,9 5-72,-1-5-74,9 5-76,8-5-51,6 1-53,2-1-57,-1 1-47,8-5-49,0 0-40,-1 0-31,10 0-29,-18 0-76,2-5-157,-9 5-189,0 0-185,-8 5-100,-8-5-39,1 9 39,-16-1 135,0 5 179</inkml:trace>
          <inkml:trace contextRef="#ctx0" brushRef="#br0" timeOffset="834.2732">1484 741 27,'-23'31'386,"8"-5"94,-1 0 71,8-3 0,1-2-61,7-3-88,7 0-104,9-10-80,-1 1-65,16-9-44,9 0-37,7-9-30,8-8-21,7-1-46,1-4-137,6-4-174,9-5-176,-7 0-92,0 0-47,-2 1 7,-5-1 117</inkml:trace>
        </inkml:traceGroup>
        <inkml:traceGroup>
          <inkml:annotationXML>
            <emma:emma xmlns:emma="http://www.w3.org/2003/04/emma" version="1.0">
              <emma:interpretation id="{5CB45DAE-D36A-4ECF-9D8E-1C196BC5678A}" emma:medium="tactile" emma:mode="ink">
                <msink:context xmlns:msink="http://schemas.microsoft.com/ink/2010/main" type="inkWord" rotatedBoundingBox="7218,3773 10405,3769 10407,5431 7220,5435">
                  <msink:destinationLink direction="with" ref="{A4716F38-A126-4CA1-9C02-C2DC6F490D16}"/>
                  <msink:destinationLink direction="with" ref="{25E159C1-3F75-4354-BA4A-E0B1F97A29B6}"/>
                </msink:context>
              </emma:interpretation>
              <emma:one-of disjunction-type="recognition" id="oneOf2">
                <emma:interpretation id="interp10" emma:lang="en-US" emma:confidence="0.5">
                  <emma:literal>[cost</emma:literal>
                </emma:interpretation>
                <emma:interpretation id="interp11" emma:lang="en-US" emma:confidence="0">
                  <emma:literal>[cast</emma:literal>
                </emma:interpretation>
                <emma:interpretation id="interp12" emma:lang="en-US" emma:confidence="0">
                  <emma:literal>[east</emma:literal>
                </emma:interpretation>
                <emma:interpretation id="interp13" emma:lang="en-US" emma:confidence="0">
                  <emma:literal>[cist</emma:literal>
                </emma:interpretation>
                <emma:interpretation id="interp14" emma:lang="en-US" emma:confidence="0">
                  <emma:literal>[west</emma:literal>
                </emma:interpretation>
              </emma:one-of>
            </emma:emma>
          </inkml:annotationXML>
          <inkml:trace contextRef="#ctx0" brushRef="#br0" timeOffset="1513.9889">3673-261 203,'0'-5'273,"-8"5"27,-7 0-30,7 0-39,-15 0-21,7 0-6,-8 5 6,0-1 8,-7 0 1,0 1 1,-8-1-7,0 5-9,0-4-6,0 3-2,-8 1 3,7 0 4,9-5 1,0 5-4,0 0-13,8 0-26,-1-5-30,8 5-35,1-1-19,8 1-11,-2 0-2,2 4 8,7 5 7,0-5 7,7 9-5,-7 0-3,9 0 1,6 9-3,-8-1-5,2 1-4,-2 5-4,1 3-9,0 1-10,0-1-11,8 1-9,-9-1-8,1 5-6,-1 0-3,2 0-3,-2 0-1,1 0 1,0 0-1,0 5 1,-1-1-2,2 0 0,6 1 1,-8 3-3,9-3 2,1-1-2,-10-4 0,9 0-1,-1 0-1,-7-4 0,8-1 0,0 1 0,-9-6 0,9-2 2,-8-1 1,-1-6-1,9-2 0,-1-2 1,-6 2-1,6-10-1,1 0-3,7 0 0,1-8-4,0-1-3,-1-4-8,8-4-49,0-5-121,8 0-182,-7-8-237,6-6-204,2-3-103,-2-5-7,2-4 89,-1-4 168,0-10 233</inkml:trace>
          <inkml:trace contextRef="#ctx0" brushRef="#br0" timeOffset="4732.4613">4736 741 138,'0'-13'340,"8"4"89,-8-4 59,-8 4-10,8 0-13,-8 5-24,-7-1-29,-1 5-33,-8 0-38,0 9-24,1 0-13,1 9-10,-2 3-24,0 6-36,1 4-34,7-1-39,1 6-41,6-5-36,2 4-28,7-5-20,0 1-15,7 0-12,9-5-18,8-4-60,-1 0-129,8-9-183,8 1-221,8-10-220,-7-4-107,14 0-6,-7-4 93,0-1 165,-1 1 213</inkml:trace>
          <inkml:trace contextRef="#ctx0" brushRef="#br0" timeOffset="4949.8757">5181 1013 379,'0'-4'480,"-16"4"82,1 4 37,-1 6-55,-7-2-68,-1 1-79,1 0-74,8-1-65,-1 1-51,16 0-43,0 0-44,7 0-34,9-5-20,8-4-19,7-4-14,8-1-12,0-3-10,1-6-8,-2 5-5,2-8-4,-17 4 3,1-1 1,-17 1 1,1 0 0,-8 0 0,-8-1 1,1 2-6,-9 3-47,-8 0-91,8 0-167,1 0-189,-1 1-170,9-1-86,7 0-3,7 0 66,9 0 151</inkml:trace>
          <inkml:trace contextRef="#ctx0" brushRef="#br0" timeOffset="5173.2764">5674 706 128,'-8'4'362,"-8"1"74,0 8 74,1 0-32,7 5-58,-7-1-60,7 1-58,8 4-54,8 0-55,-1 0-48,17-5-34,-8 5-26,15-5-18,-8 2-16,1-2-20,7 1-12,-7-5-9,-10 0-4,3 0-4,-10 1-2,2-6 1,-9 5-20,0-4-70,-16 4-135,-1-4-154,3 0-167,-10 0-88,0-5-29,1 0 47,-8-4 122</inkml:trace>
          <inkml:trace contextRef="#ctx0" brushRef="#br0" timeOffset="5597.1662">5955 847 178,'15'-18'263,"1"5"21,-8-5-55,15 5-58,-6 0-53,6-5-45,1 5-79,-2-5-109,10 1-92,-8-1-49,7 1-24,0-1-8</inkml:trace>
          <inkml:trace contextRef="#ctx0" brushRef="#br0" timeOffset="5460.0219">6003 376 313,'14'-9'473,"3"5"109,-10 8 48,9 5-5,-1 4-24,1 0-52,-8 14-85,8-5-83,-1 9-79,1 4-74,0-5-72,-9 6-59,8 3-43,1-3-24,-8 3-16,0-4-12,0 0-32,8 1-103,-16-10-157,7 0-215,-7-4-219,0 0-122,-7-5-36,-2 2 65,2-6 136,-9-1 205</inkml:trace>
        </inkml:traceGroup>
      </inkml:traceGroup>
    </inkml:traceGroup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6:39.35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4C36B2D-DF3A-43C6-A89E-4F3A13B93ED2}" emma:medium="tactile" emma:mode="ink">
          <msink:context xmlns:msink="http://schemas.microsoft.com/ink/2010/main" type="inkDrawing" rotatedBoundingBox="6817,13689 12038,11962 12126,12229 6906,13956" semanticType="callout" shapeName="Other">
            <msink:sourceLink direction="with" ref="{F03A96E7-4804-4105-AEF0-CA18A62E3CA6}"/>
            <msink:sourceLink direction="with" ref="{BE5226CB-91AD-4CDE-B539-BE26030387E4}"/>
          </msink:context>
        </emma:interpretation>
      </emma:emma>
    </inkml:annotationXML>
    <inkml:trace contextRef="#ctx0" brushRef="#br0">5283 66 157,'-14'4'210,"-3"5"-15,-6-4-15,-1 4-12,1-5-6,-8 5-7,0-1-14,0 1-12,-2 0-15,-5 4-9,-9 0-7,8 0-6,-8 1-3,0 3-8,-7-4-2,-1 5-3,-8 0-2,1 4 4,-9-5 4,-7 5 9,0 5 6,-8-5 7,1 4 5,-10 5 3,1-5 1,1 5-1,-1 0-6,-8 4-6,9-4-11,-1 0-8,-8 3-10,8-3-11,1 0-11,-1 0-7,1-5-6,-9 5-8,8-1-5,-1 2-5,2-1-3,-1-1-3,1 1-4,-1-5 4,8 5-1,-8 0 2,0-5-1,8 5-2,-8 0 1,8-5-3,-7 5-2,-1-4-2,0-2 0,-8 2 3,9-1-3,-9 1-4,1-6 2,-1 6 0,0-5 1,0 0-3,1 4-2,-1-8 5,9 4 0,6 0-3,2 0 6,7-4 7,-1-1 7,17-4 4,8 1 2,7-5 2,7-1-4,16 1-4,10-5-6,5 0-8,18-4-1,14-4 2,8-5 0,24-3 5,-1-2 1,24-8 5,8 0 4,24-4 6,-1-5 5,17-4-3,14 0-1,1-5-2,7 0 0,8-4-8,0 0-7,17-4-6,-1 0-4,7 0-5,-7-5-14,1 0-8,-2 1-5,-6-1 4,-9-5-1,-8 6 7,0-1 6,-6 0 8,-9 1 5,-1-1-5,-6 0 3,-2 4 3,-7-3 2,-15 7 2,7-3 0,-15 4 2,-8 5-2,-8 0-4,-7 3 0,-9 10 3,-15 0-1,0 3 13,-8 2 42,-16 3 23,1 9 12,-17 0 3,2 1 5,-25 8-9,1 4-39,-17 0-20,-14 9-1,-1 1 10,-17 3 18,-5 5 26,-18 5 28,1 4 20,-8 3 8,-7 2-4,-9 3-13,1 1-21,0 4-26,-9 0-21,9 0-17,0 4-13,7-8-10,1-1-5,6 0-3,10-7-5,14-1 0,2-6 0,14-2-1,8-2-3,7-3-3,2-4-2,14-6-2,8 1 0,9 0 0,14-5 2,9-4 4,15 0 3,9-9 2,6 1-3,17-10 0,6-4 0,18 0 2,6-9-1,9-4 2,8 0 0,7-4 0,8-5 1,8 0-5,0 0-2,-1 0 1,1-5 1,0 5 1,-8 0 0,-7 0 2,-9 5 1,-7 4-3,-17 4 1,-14 4 0,-9 1 3,-7 8-1,-23 1 2,-9 8 1,-23 0 1,-8 9-4,-16 9-1,-14 4 0,-17 5-4,-8 4 1,-15 4 0,-8 5 1,-8 4-3,-15 5 0,-8 4 3,-1 4 2,-14 5-2,-9 4 1,-7 0 3,-1 5 7,-15-1 6,0 0 7,-8 6 8,0-6 10,8-4 11,8 1 2,-1-5 0,25-5-2,-1-4-7,15-5-8,16-4-11,17-8-11,14-1-9,9-8-8,8-1-5,14-4-1,16 1-3,9-10-8,15-4-21,8 0-41,8-4-128,6-5-173,2 0-235,8 0-227,7-4-130,0 0-38,0 4 86,0-4 151,0 4 225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6:56.54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9A66BF8-50E5-478B-947C-8ABCAAD50706}" emma:medium="tactile" emma:mode="ink">
          <msink:context xmlns:msink="http://schemas.microsoft.com/ink/2010/main" type="inkDrawing" rotatedBoundingBox="5219,5550 6500,5560 6496,6141 5215,6131" semanticType="callout" shapeName="Other">
            <msink:sourceLink direction="to" ref="{A02FD98F-14C5-4C3F-8583-6501108CDEA7}"/>
          </msink:context>
        </emma:interpretation>
      </emma:emma>
    </inkml:annotationXML>
    <inkml:trace contextRef="#ctx0" brushRef="#br0">46 226 10,'-8'-4'348,"-8"4"71,9-4 47,-2 4-10,2-5-77,-1 5-81,8-4-49,0 4-26,8 0 6,-1 4 33,9-4 39,15 0 29,0 5-6,9-5-15,-2 0-33,18 0-46,-1 4-43,7-4-36,0 0-22,8 0-20,-6 0-14,-2-4-16,8 4-22,-8-5-16,2 5-10,-10-4-12,-8 4-7,-6-4-3,-2 4 13,-6-5 17,-8 5 11,-9-4 8,1 4 5,-16-5-2,0-4-9,0 5-19,-16-5-14,1 1-9,-9-6-3,1 1-2,-8 0-2,7 0 4,1-1 4,7 1 4,1 0-2,-1 0 0,8 4-2,8 0-4,0 1-3,8-1-4,8 5 4,6-6-1,2 6 2,8 4 0,6 4-1,-7 1 2,9 4-1,-9 4 2,7 0 3,-5 0 7,-2 9 5,-8 0 6,1 0 5,-9 5 1,1-1 1,-16 1-5,7 3-3,-14 1-6,-1-5-7,-8 5-8,0-4-31,1-1-56,-8 4-168,-8-3-251,7-5-306,-7 5-188,-1-6-76,8-3-1,-7 4 136,8-5 236,-1 6 298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17:05.742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FDC95BC0-7709-47DC-A1F9-B55869F06E54}" emma:medium="tactile" emma:mode="ink">
          <msink:context xmlns:msink="http://schemas.microsoft.com/ink/2010/main" type="writingRegion" rotatedBoundingBox="20432,11177 22257,11177 22257,12547 20432,12547"/>
        </emma:interpretation>
      </emma:emma>
    </inkml:annotationXML>
    <inkml:traceGroup>
      <inkml:annotationXML>
        <emma:emma xmlns:emma="http://www.w3.org/2003/04/emma" version="1.0">
          <emma:interpretation id="{3B1C9588-1EDC-424E-8C65-BD4E1D9F91EA}" emma:medium="tactile" emma:mode="ink">
            <msink:context xmlns:msink="http://schemas.microsoft.com/ink/2010/main" type="paragraph" rotatedBoundingBox="20432,11177 22257,11177 22257,12547 20432,125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8B7D0B-6381-4C5B-AE1A-0133AAF72C7B}" emma:medium="tactile" emma:mode="ink">
              <msink:context xmlns:msink="http://schemas.microsoft.com/ink/2010/main" type="line" rotatedBoundingBox="20432,11177 22257,11177 22257,12547 20432,12547"/>
            </emma:interpretation>
          </emma:emma>
        </inkml:annotationXML>
        <inkml:traceGroup>
          <inkml:annotationXML>
            <emma:emma xmlns:emma="http://www.w3.org/2003/04/emma" version="1.0">
              <emma:interpretation id="{EAD5B64E-646B-4B5F-9BBC-49265085AC6F}" emma:medium="tactile" emma:mode="ink">
                <msink:context xmlns:msink="http://schemas.microsoft.com/ink/2010/main" type="inkWord" rotatedBoundingBox="20432,11177 22257,11177 22257,12547 20432,12547"/>
              </emma:interpretation>
              <emma:one-of disjunction-type="recognition" id="oneOf0">
                <emma:interpretation id="interp0" emma:lang="en-US" emma:confidence="0.5">
                  <emma:literal>(5)</emma:literal>
                </emma:interpretation>
                <emma:interpretation id="interp1" emma:lang="en-US" emma:confidence="0">
                  <emma:literal>15)</emma:literal>
                </emma:interpretation>
                <emma:interpretation id="interp2" emma:lang="en-US" emma:confidence="0">
                  <emma:literal>is)</emma:literal>
                </emma:interpretation>
                <emma:interpretation id="interp3" emma:lang="en-US" emma:confidence="0">
                  <emma:literal>LS)</emma:literal>
                </emma:interpretation>
                <emma:interpretation id="interp4" emma:lang="en-US" emma:confidence="0">
                  <emma:literal>(s)</emma:literal>
                </emma:interpretation>
              </emma:one-of>
            </emma:emma>
          </inkml:annotationXML>
          <inkml:trace contextRef="#ctx0" brushRef="#br0">13946 305 217,'11'-21'552,"-11"9"77,-11 7 53,1 5 60,1 5-131,-2 12-88,-8 6-50,-2 5-33,2 5-25,-1 1-47,-1 0-85,2 4-107,8-3-71,11-2-43,11 1-23,-1-12-11,10 6-8,-1-5-2,11-6-5,10-1-4,1-4-2,-1 0-4,-1-7 0,-9 6-2,0-4 2,0 3 10,-11-4 5,-8 4 2,-1 6 1,-10-2 0,0 7-5,-21 1-19,2 7-33,-1-7-64,-20 6-135,10-5-147,-9 6-212,-1-8-190,10-10-145,-11 6-30,12-17 85,-1 0 121,10-5 200</inkml:trace>
          <inkml:trace contextRef="#ctx0" brushRef="#br0" timeOffset="228.4121">14175 87 175,'10'-16'532,"1"5"89,8 4 74,2 14 86,-1-3-83,9 15-95,1-3-88,11 6-60,-1 6-56,-1 5-87,10 7-114,2 5-80,9 5-50,0 6-28,-1 12-16,1 5-16,0 11-82,-9 0-168,-12 10-285,-9 3-278,-11 4-147,-19 5-69,-19 0 33,-11 14 143,-20-3 271</inkml:trace>
          <inkml:trace contextRef="#ctx0" brushRef="#br0" timeOffset="-292.2532">13168 334 97,'19'-17'382,"-7"5"56,-12 8 43,9-8-5,-9 7-73,10-1-63,-10 6-37,0 0-8,0 6 12,0-1 14,0 7 17,0 4 21,0 1 2,0 6-8,0 0-25,-10 10-39,10 0-55,-9 0-56,9 7-39,-12 6-28,3-1-21,-1-1-15,10 6-14,-11-4-11,11 4-10,-9-4-7,9 4-10,9-6-6,-9 1-5,11 1-5,8-13-4,-7 0-4,7 0-3,11-10-12,-10 0-30,10-6-55,-11-6-142,11-6-176,-9-5-273,9-5-239,0-6-103,-11 0-15,11-12 104,-9 7 158,-2-7 265</inkml:trace>
        </inkml:traceGroup>
      </inkml:traceGroup>
    </inkml:traceGroup>
  </inkml:traceGroup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6:57.54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5E159C1-3F75-4354-BA4A-E0B1F97A29B6}" emma:medium="tactile" emma:mode="ink">
          <msink:context xmlns:msink="http://schemas.microsoft.com/ink/2010/main" type="inkDrawing" rotatedBoundingBox="7826,5569 8535,6086 8207,6535 7499,6019" semanticType="callout" shapeName="Other">
            <msink:sourceLink direction="with" ref="{5CB45DAE-D36A-4ECF-9D8E-1C196BC5678A}"/>
          </msink:context>
        </emma:interpretation>
      </emma:emma>
    </inkml:annotationXML>
    <inkml:trace contextRef="#ctx0" brushRef="#br0">-2 119 245,'0'4'369,"0"1"51,0-1 20,0 1-48,0-5-50,0 0-40,0 4-32,0-4-25,0-4-16,8-1-22,0 1-18,0-9-15,15 0-7,1-1 0,0 1 0,7 0 3,0 0 1,0-5 0,1 10-7,6-5-8,-7 4-15,2 9-12,-2 0-12,-8 0-13,-8 13-16,1 0-13,-8 9-16,-8 4-18,-8 5-14,-8 4-9,1 0-5,-8 0-2,-8 5 4,-2-4 4,2-2 8,8 1 9,-8-3 8,7-6 5,1-4 4,8-5-5,-1 1-9,8-5-8,-1-4-10,18-1-6,-1-3-7,8 0 2,7-5 0,8-5 0,0 5 1,8-5-3,8 1 0,-7 0-3,7-1-3,-1 1-7,1 4-28,0-4-76,-9 0-149,2-1-215,-2 5-240,2 0-197,-9 5-82,-7 3 17,-8 1 120,-1 4 199,-7 5 231</inkml:trace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7:49.11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0A9D5D4-E92C-44A3-8DBB-41A59837BFE7}" emma:medium="tactile" emma:mode="ink">
          <msink:context xmlns:msink="http://schemas.microsoft.com/ink/2010/main" type="writingRegion" rotatedBoundingBox="13903,6424 18549,6190 18646,8109 14000,8344"/>
        </emma:interpretation>
      </emma:emma>
    </inkml:annotationXML>
    <inkml:traceGroup>
      <inkml:annotationXML>
        <emma:emma xmlns:emma="http://www.w3.org/2003/04/emma" version="1.0">
          <emma:interpretation id="{1FD42D90-FBCE-4A4F-90E2-0FA404308283}" emma:medium="tactile" emma:mode="ink">
            <msink:context xmlns:msink="http://schemas.microsoft.com/ink/2010/main" type="paragraph" rotatedBoundingBox="13903,6424 18549,6190 18646,8109 14000,83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FE686B-B867-4E84-AF6D-3FCEE7ECD20E}" emma:medium="tactile" emma:mode="ink">
              <msink:context xmlns:msink="http://schemas.microsoft.com/ink/2010/main" type="line" rotatedBoundingBox="13903,6424 18549,6190 18646,8109 14000,8344"/>
            </emma:interpretation>
          </emma:emma>
        </inkml:annotationXML>
        <inkml:traceGroup>
          <inkml:annotationXML>
            <emma:emma xmlns:emma="http://www.w3.org/2003/04/emma" version="1.0">
              <emma:interpretation id="{C0F33568-247E-42C8-9A38-7B3B0217EEC6}" emma:medium="tactile" emma:mode="ink">
                <msink:context xmlns:msink="http://schemas.microsoft.com/ink/2010/main" type="inkWord" rotatedBoundingBox="13903,6424 18549,6190 18646,8109 14000,8344"/>
              </emma:interpretation>
              <emma:one-of disjunction-type="recognition" id="oneOf0">
                <emma:interpretation id="interp0" emma:lang="en-US" emma:confidence="0.5">
                  <emma:literal>dogtrot</emma:literal>
                </emma:interpretation>
                <emma:interpretation id="interp1" emma:lang="en-US" emma:confidence="0">
                  <emma:literal>Jogtrot</emma:literal>
                </emma:interpretation>
                <emma:interpretation id="interp2" emma:lang="en-US" emma:confidence="0.5">
                  <emma:literal>$ guilt</emma:literal>
                </emma:interpretation>
                <emma:interpretation id="interp3" emma:lang="en-US" emma:confidence="0">
                  <emma:literal>dogtooth</emma:literal>
                </emma:interpretation>
                <emma:interpretation id="interp4" emma:lang="en-US" emma:confidence="0">
                  <emma:literal>Dogtrot</emma:literal>
                </emma:interpretation>
              </emma:one-of>
            </emma:emma>
          </inkml:annotationXML>
          <inkml:trace contextRef="#ctx0" brushRef="#br0">1287-416 126,'0'5'406,"0"12"106,-7 5 87,-1 4-3,-1 10-21,-5 8-29,-3 4-30,3 9-42,5 0-49,-6 9-55,-1-4-67,8-1-72,1 1-73,-2-5-59,9 0-38,0-4-21,9-9-15,-2 0-17,1-5-15,-1-8-24,9-5-91,1-3-124,-3-6-150,3-8-182,6-5-166,1-4-133,-9-4 6,8-5 80,1-4 127,-1-9 173</inkml:trace>
          <inkml:trace contextRef="#ctx0" brushRef="#br0" timeOffset="220.9284">1670-337 182,'8'0'438,"-8"4"89,8 10 68,-8 3-41,0 10-77,0 3-102,8 2-96,-8 7-80,7-4-62,-7 4-47,9 1-32,-2 0-25,-7-5-16,8 0-16,1 0-21,-2-4-60,0-5-100,1 1-130,-8-5-132,9-5-132,-2-4-54,-7 1 17,7-5 77,-7-1 120</inkml:trace>
          <inkml:trace contextRef="#ctx0" brushRef="#br0" timeOffset="408.427">1467 182 46,'9'0'271,"-2"0"42,9-5 44,-1 5-50,1-4-58,8 0-47,-1-5-36,0-4-40,9 4-42,-1-9-47,-8 1-66,8-1-83,0-4-97,0 0-109,-7 0-58,0-4-21,-1 4 27,1-9 62</inkml:trace>
          <inkml:trace contextRef="#ctx0" brushRef="#br0" timeOffset="628.3531">1983-667 77,'8'-4'393,"0"8"110,7 9 93,8 6 4,-6 6-7,6 6-37,1 5-52,-1 3-59,1 0-57,-2 10-63,2-5-72,-1 4-66,1 5-66,-1 0-60,-7 0-50,-1-1-104,1 1-144,-8 0-240,-8 4-254,0-4-126,0 4-56,-15 0 47,-9 9 116,1-4 222</inkml:trace>
          <inkml:trace contextRef="#ctx0" brushRef="#br0" timeOffset="5698.4571">-596 666 243,'-8'-18'293,"0"5"25,-7 0-49,7 8-55,-7 1-45,-1 8-16,-8 5-6,17 8 0,-10 6 0,3 3-5,5 9-13,1 5-23,8-1-24,8 1-21,1-5-14,-2 4-10,9-8-11,6 0-7,-5-5-8,14-8-6,-8-5-7,1-4-3,-1-9-2,1-4 1,-1-9 2,-8-10 5,-6-3 5,-2-9 1,-7 0 6,-16-9 12,1-9 14,-1 0 20,-15-4 27,-8-5 24,0-3 24,-1-1 17,-5 0 9,5 4-3,-7 0-17,8 5-17,8 5-25,-1 8-28,10 4-30,-2 9-23,15 5-18,2 9-23,7 3-64,0 5-140,16 9-160,-1 9-171,1 9-93,8 4-37,7 5 34,0 3 126</inkml:trace>
          <inkml:trace contextRef="#ctx0" brushRef="#br0" timeOffset="-2751.2318">240-218 171,'-7'-4'186,"-2"-1"-36,2 1-43,-8 4-33,6-5-20,2 5-9,-9 5 1,1-5 2,6 4 9,-6 1 18,-1-5 18,9 4 19,-10 1 17,10-1 14,-9 4 8,1-8 6,6 5 1,2-1-7,-1 0-11,1-4-20,7 0-20,-9 5-26,9-5-23,-7 0-19,7 0-13,0 5-2,0-5 5,-8 0 11,8 0 8,0 0 10,0 4 5,0-4 0,-8 0-2,8 5-10,-8-1-8,1 0-9,7 5-6,-9-5-2,2 0-6,7 1-2,-8-1 0,8-4-3,0 5 0,0-5-3,-7 0-3,7 5-4,0-5-4,0 0-3,0 0-21,0 0-49,0 0-81,0 0-107,0 0-121,0 0-93,0 0-35,0 0 23,7 0 68</inkml:trace>
          <inkml:trace contextRef="#ctx0" brushRef="#br0" timeOffset="-664.222">271 11 72,'0'0'215,"0"-5"4,-7 5-22,7-4-19,0 4-10,-8-5-4,0 5-2,0 5 15,-8-5 28,1 9 32,-8-1 21,7 5 10,-8 5 1,0 4-13,2 4-30,6 1-39,-8 4-42,8-5-40,1 5-31,8 0-25,-9-1-16,16 1-12,-8-4-10,8-1-2,8-4-7,-1-5 0,9 1-3,-1-5 0,1-4 0,8-5 0,0 1 0,-1-10-4,8 1 2,-7-5-2,7-4 2,-8 0-2,1-5-2,-1-4 0,-8 5-1,1-10 0,0 1-2,-1-1 1,-6-3 2,-2-1 5,-7 4 2,0-3 6,0 8 5,0-5 1,0 10 5,0-1-1,-7 5 4,7 4 0,0 0-2,-9 1 6,9 3 4,0 1 18,0 4 32,0 4 27,0 9 28,9 0 24,-9 10 24,7 3 5,8 0-14,-6 10-15,-1-1-21,8 4-27,-1 1-27,1-1-24,-1 5-20,1 0-10,0 0-8,-1 0 4,-7 0 8,7 0 4,-7 5 4,8-5 1,-9 4-1,-7-4-6,0 0-7,-7-5-9,-9 5-7,8-4-4,-15-5-7,-1 5-8,-7-5-9,0-5-36,0-3-108,-9-1-126,2-4-196,-2-9-195,2 1-173,7-10-62,-1 1 60,1-10 100,0-4 183</inkml:trace>
          <inkml:trace contextRef="#ctx0" brushRef="#br0" timeOffset="6164.7395">84 1342 50,'0'5'244,"16"-5"52,-1 0 5,9 0 10,7-5 3,1 1 2,14 0-7,1-5-21,16 0-18,-8-4-24,14-5-25,9 1-30,0-5-29,9 0-25,6-5-26,1-3-24,1 3-25,-2-8-16,8 5-13,-6-6-14,-2 1-7,1 0-8,-8 0-6,-8 0-7,0-1-5,-15 5-26,-8 1-82,-8-1-145,-16 0-154,0 5-146,-15 4-75,-16 0-15,-9 4 60,-6 5 133</inkml:trace>
          <inkml:trace contextRef="#ctx0" brushRef="#br0" timeOffset="-371.008">842 639 135,'8'-4'498,"0"4"105,-1 4 80,-7 0 27,8 5-91,0 5-114,-8 3-109,8 1-80,-1 4-66,-7 4-58,9 0-50,-9 1-47,7-1-44,1 5-31,1-5-27,-2 1-43,0-1-93,-7-4-132,8-4-179,1 4-176,-2-9-133,0 0-40,2-4 45,-1 0 109,-1-9 170</inkml:trace>
          <inkml:trace contextRef="#ctx0" brushRef="#br0" timeOffset="6992.043">1999 872 91,'0'-9'266,"-8"1"62,0-1 17,-7 0 15,-1 0 9,0 9 7,1-4-3,-9 8-22,8 0-32,-7 5-37,-1 5-36,2 3-31,6 1-26,-8 4-18,8 0-21,1 4-24,8-4-26,-2 0-23,9 0-23,0 0-23,9-5-17,5-3-13,3-5-8,6-5-4,1 0-5,7-8-2,-8-5-1,8-4 5,0 0 1,0-9 0,-7-5 4,-1 1 5,1-9-1,-8 0 1,-1-5 2,-15 0 0,9-4 1,-18 1-2,2-1 0,-10 0-1,-6 0 1,0 4 0,0 5 0,-1 0 0,-8 9 2,10-1 1,6 5-7,-8 4-26,8 5-61,1 5-89,-1-1-152,1 9-171,-1 0-156,0 4-58,8 1 14,1 3 65,7 5 139</inkml:trace>
          <inkml:trace contextRef="#ctx0" brushRef="#br0" timeOffset="7558.5454">2444 437 18,'8'0'264,"0"0"63,0 9 37,-1-5 21,9 9 10,-8 1-15,8 3-26,-9 5-37,9 4-52,-1 5-52,1-5-56,-8 10-39,8-5-35,-9 4-20,10-5-20,-10 6-10,9-5-11,-8-5-8,-1 0-3,9 0-3,-8-8-4,-1 0 1,2-5 1,6-4-2,-7-5 1,7 1-3,1-10-2,-1 1-3,1-5-2,0-4-2,7-5-12,-7-4-43,0 0-87,-1-4-108,8 0-114,-15-1-108,8 1-96,-9 4-14,2-5 59,-9 5 94,0 5 104</inkml:trace>
          <inkml:trace contextRef="#ctx0" brushRef="#br0" timeOffset="7736.0852">2468 674 192,'-16'0'304,"16"0"68,0 0 35,0 0-10,16-4-13,-9 0-9,17-1-29,-1-4-57,8 0-71,0-4-75,2 0-59,5 0-41,-7 0-30,9 0-79,-9 0-132,8-1-162,-8 5-145,8 5-76,-16 0-35,8 8 45,-7 0 114</inkml:trace>
          <inkml:trace contextRef="#ctx0" brushRef="#br0" timeOffset="13410.494">-1682 1167 321,'7'-22'422,"1"4"32,-8 0 27,0 5-90,8 9-56,-8 0-32,8 8 22,-1 5 40,9 4 41,1 9 23,-3 4-25,3 5-41,14 0-62,-8 0-57,1 4-58,7-4-53,0-5-37,8-8-22,0-5-17,0-9-8,9-17-14,-2-9-13,8-13-5,-7-13-7,8-10-5,-8-12-9,0-9-9,-7-14-20,-9-8-104,7-8-145,-14-10-177,7 0-173,-8 0-158,8 10-122,-15 7 25,1 14 103,-3 14 154,-5 12 170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6:36.33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43EDCD1-13C4-497C-A031-E2B1E2A19EBE}" emma:medium="tactile" emma:mode="ink">
          <msink:context xmlns:msink="http://schemas.microsoft.com/ink/2010/main" type="writingRegion" rotatedBoundingBox="11591,8932 18570,7695 18963,9909 11983,11147"/>
        </emma:interpretation>
      </emma:emma>
    </inkml:annotationXML>
    <inkml:traceGroup>
      <inkml:annotationXML>
        <emma:emma xmlns:emma="http://www.w3.org/2003/04/emma" version="1.0">
          <emma:interpretation id="{8B13D7EE-899D-4F4D-93B6-62D7C9867BC4}" emma:medium="tactile" emma:mode="ink">
            <msink:context xmlns:msink="http://schemas.microsoft.com/ink/2010/main" type="paragraph" rotatedBoundingBox="11591,8932 18570,7695 18963,9909 11983,111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9BF884-8E59-45F9-9C9C-343E3E3F4FB1}" emma:medium="tactile" emma:mode="ink">
              <msink:context xmlns:msink="http://schemas.microsoft.com/ink/2010/main" type="line" rotatedBoundingBox="11591,8932 18570,7695 18963,9909 11983,11147"/>
            </emma:interpretation>
          </emma:emma>
        </inkml:annotationXML>
        <inkml:traceGroup>
          <inkml:annotationXML>
            <emma:emma xmlns:emma="http://www.w3.org/2003/04/emma" version="1.0">
              <emma:interpretation id="{81219266-226A-44B3-9FE9-E1B56B1777FA}" emma:medium="tactile" emma:mode="ink">
                <msink:context xmlns:msink="http://schemas.microsoft.com/ink/2010/main" type="inkWord" rotatedBoundingBox="12186,8743 13124,10620 12118,11123 11181,9245"/>
              </emma:interpretation>
              <emma:one-of disjunction-type="recognition" id="oneOf0">
                <emma:interpretation id="interp0" emma:lang="en-US" emma:confidence="0.5">
                  <emma:literal>]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)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3</emma:literal>
                </emma:interpretation>
              </emma:one-of>
            </emma:emma>
          </inkml:annotationXML>
          <inkml:trace contextRef="#ctx0" brushRef="#br0">11585 2036 294,'15'5'368,"1"-1"85,0 9 12,6 5 6,11 4-21,-2-1-32,0 6-54,0-1-71,8 1-83,0 0-68,1-2-61,-2-2-77,2-2-111,-9 2-153,0-2-154,0-3-163,-8 0-78,1-1-8,-1-3 63,-7-5 129</inkml:trace>
        </inkml:traceGroup>
        <inkml:traceGroup>
          <inkml:annotationXML>
            <emma:emma xmlns:emma="http://www.w3.org/2003/04/emma" version="1.0">
              <emma:interpretation id="{D4A3F2C1-A9AF-46D3-AE44-6EDA7BB78045}" emma:medium="tactile" emma:mode="ink">
                <msink:context xmlns:msink="http://schemas.microsoft.com/ink/2010/main" type="inkWord" rotatedBoundingBox="13127,8673 18559,7672 18857,9283 13425,10285"/>
              </emma:interpretation>
              <emma:one-of disjunction-type="recognition" id="oneOf1">
                <emma:interpretation id="interp5" emma:lang="en-US" emma:confidence="0.5">
                  <emma:literal>*Vault)</emma:literal>
                </emma:interpretation>
                <emma:interpretation id="interp6" emma:lang="en-US" emma:confidence="0">
                  <emma:literal>*Vaults</emma:literal>
                </emma:interpretation>
                <emma:interpretation id="interp7" emma:lang="en-US" emma:confidence="0">
                  <emma:literal>*Vault,</emma:literal>
                </emma:interpretation>
                <emma:interpretation id="interp8" emma:lang="en-US" emma:confidence="0">
                  <emma:literal>*Walt)</emma:literal>
                </emma:interpretation>
                <emma:interpretation id="interp9" emma:lang="en-US" emma:confidence="0">
                  <emma:literal>*926th</emma:literal>
                </emma:interpretation>
              </emma:one-of>
            </emma:emma>
          </inkml:annotationXML>
          <inkml:trace contextRef="#ctx0" brushRef="#br0" timeOffset="74181.7755">14273 1390 188,'0'-14'352,"-8"6"73,1-1 30,-1 5-23,-8 4-31,0 4-41,-8 9-40,1 1-41,8 3-40,-9 9-43,1 1-38,7 4-34,-7-1-32,15 1-29,-7-4-21,15 3-17,-9-3-10,9-1-6,9-4-5,-2 0-6,1-8-10,8-1-3,-1-5-12,1-3-11,0-10-15,8 1-14,-10-5-6,3-4-7,6-1 7,-8-7 9,1-2 16,0 2 19,-8-6 13,7 6 10,-7-6 4,0 5 8,-1 4 6,2 5 4,-9 0 2,7 5 24,1 3 35,0 5 34,0 5 41,-1 8 61,9 0 63,-8 9 18,8 4-5,-1 1-23,1 3-36,-1 5-60,8 1-60,-6 3-46,-1 1-27,-1-1-16,1 0-8,-1 5-7,-7-4-5,0 0-5,-8 0-6,0-1-10,0-4-25,-16 0-94,8-4-112,-15 0-167,8-5-195,-9 1-200,1-10-88,6-4 35,-6 1 83,-1-5 153,1-9 191</inkml:trace>
          <inkml:trace contextRef="#ctx0" brushRef="#br0" timeOffset="74616.1228">14899 1821 161,'-9'9'319,"2"-5"72,-1 0 26,0 0-11,8-4-15,-8 5-26,8-5-37,0 0-50,0-5-47,8 5-41,0-4-25,0 0-8,8 0 4,-9-1 10,17-3 10,-9 3 17,1 1 15,0-1 7,-1 5-3,1 0-7,-1 5-6,1 4-14,0-1-25,-8 1-30,-1 9-20,1 4-17,-8 4-20,8 0-21,-16 5-13,8 4-13,-8 0-11,1 1-6,7 3-5,-8-3-4,0-6-3,8 1-2,0 0-3,0-5-4,0-4-6,8-5-7,0 1-8,-1-9-25,9-4-65,-1-1-136,1-8-149,0-5-201,7-9-184,0 1-137,1-10-17,-1-3 91,1-10 133,0-4 193</inkml:trace>
          <inkml:trace contextRef="#ctx0" brushRef="#br0" timeOffset="75086.3697">15352 933 144,'0'-4'348,"0"8"108,-8 9 43,8 4 9,-8 10 0,8 8-34,-8 0-57,1 14-72,7-1-68,-9 5-54,9 4-42,0 0-34,0 0-34,0 1-28,9-1-25,-9-5-16,15-3-16,-7-1-19,7-8-12,1-1-17,-1-4-30,1-8-61,0-5-86,-1-5-133,1 0-145,8-12-142,-9 0-87,8-10-3,-6-4 55,6-4 121,1-4 141</inkml:trace>
          <inkml:trace contextRef="#ctx0" brushRef="#br0" timeOffset="75562.6249">15641 1320 247,'0'-5'307,"16"1"40,-9-5-45,9 5-54,8-5-51,-2 0-51,-6 0-55,8-4-78,7 0-96,-8 0-106,8-5-102,-7 5-54,0-5-22,-1 1 19</inkml:trace>
          <inkml:trace contextRef="#ctx0" brushRef="#br0" timeOffset="75370.1415">15750 924 35,'0'0'341,"8"9"81,-8 4 77,8 4-1,-8 14-38,7 0-62,-7 9-71,9-1-67,-2 5-68,-7 0-62,8 0-46,-1 0-30,-7 0-17,9-4-18,-2-1-9,1-3-6,1-2-4,-9-3-4,7 0-3,0-9 0,2 0-2,-1-4 0,-1-6-12,1 2-24,0-5-43,0-5-76,-1 1-79,2-5-80,-2 0-66,9-5-54,-8-3-43,7-1 19,-7-5 52,0-3 66,-1 4 69</inkml:trace>
          <inkml:trace contextRef="#ctx0" brushRef="#br0" timeOffset="75780.0453">16204 770 118,'7'4'398,"9"1"101,-1 13 86,1-1-14,0 5-26,-1 9-51,9 0-63,-1 8-72,1-3-68,0 7-65,-1 1-55,1 0-59,-2 0-49,2 0-34,-1 0-27,-7 0-22,-8-4-69,8-1-105,-16-3-161,0-2-168,-9 2-162,2-1-77,-17 0 12,-7-4 78,0 4 149</inkml:trace>
          <inkml:trace contextRef="#ctx0" brushRef="#br0" timeOffset="86518.08">12812 1087 408,'-8'48'508,"-1"0"61,2 5 46,7 0-110,-7 0-118,-1 0-103,8 4-58,0 0-30,0 0-9,0 0 2,8 0-1,6 5-3,-5-1-8,15 1-10,-9-1-15,8 1-13,1-5-9,-1-4-5,1-9-2,-1 0-5,8-4-6,-7-15-12,7-2-14,0-14-20,1-9-23,7-14-21,0-16-21,-8-10-31,8-17-142,1-18-216,-2-13-278,2-17-189,-2-19-96,2-12-29,-2-5 106,-7 1 202,-7 8 270</inkml:trace>
          <inkml:trace contextRef="#ctx0" brushRef="#br0" timeOffset="373.9998">11976 2230 233,'-31'-4'279,"-9"4"36,2 0-33,-10 0-19,1 0-8,0 0-9,-7 0-12,-1 0-19,0-5-33,1 0-41,-1 1-41,1-1-31,7-3-26,-1 4-22,1-5-30,9-5-38,6 5-44,1-3-46,0 3-52,7 0-51,8 0-25,8 0-1,-6 5 18,14 0 33,0-1 45,0 1 55,7 0 57,8 4 61,-6 0 63,14 4 70,-8 0 83,9 5 78,7 4 64,1 1 41,-1 3 20,7 0 2,2 6-24,-2-2-39,10 2-48,-1-2-51,0 2-52,7-2-55,1 2-52,-8-6-63,0 1-104,-1-5-134,-6-4-172,-2-1-171,2 1-179,-16-4-72,-1-5 27,-8 0 88,1-10 149</inkml:trace>
          <inkml:trace contextRef="#ctx0" brushRef="#br0" timeOffset="-543.0664">11389 2339 203,'0'-12'307,"9"-6"86,-2 9 35,1 0 0,-1 5-10,9 0-3,0 4-15,8 4-64,-2 0-74,10 0-73,-1-4-59,8 5-49,1-1-48,7-4-66,-9 0-110,9-4-146,-8-1-140,0 1-127,9 0-80,-17-5-6,8 0 75,-16-4 125</inkml:trace>
          <inkml:trace contextRef="#ctx0" brushRef="#br0" timeOffset="-719.102">11765 1882 217,'0'-17'493,"-9"4"97,2 3 70,7 2-18,-8 4-52,0 4-59,0 8-54,-7 10-43,7 12-36,-7 6-37,-1 8-56,-1 4-76,3 5-72,-3-1-48,10 1-35,-9 5-25,1-1-21,6-5-12,2 1-10,-1-5-13,1-4-27,-2 0-77,2-4-130,-1 0-153,0-9-191,0-1-168,1-3-135,-2-10-25,2 5 79,-8-8 125,6-6 177,2-8 169</inkml:trace>
          <inkml:trace contextRef="#ctx0" brushRef="#br0" timeOffset="-237.3672">11702 2023 67,'-8'-13'335,"-8"4"78,1 5 74,-8 8-16,-1 5-24,0 4-36,1 5-43,-8 4-49,7 4-62,1 0-60,8 1-56,-1-1-46,0 1-42,8-1-53,1-4-72,-2 4-126,9-8-149,-7 4-146,7-4-124,0-1-40,0 1 24,0-5 100,-8 0 135</inkml:trace>
          <inkml:trace contextRef="#ctx0" brushRef="#br0" timeOffset="-393.9453">12163 2138 150,'-8'4'351,"-15"0"58,-1 5 50,-15-1-48,8 6-63,-16-1-66,8 4-60,-1-3-54,2-1-59,-2 0-92,2-4-116,14 4-122,-7-8-109,15-1-112,1-4-61,-1-4 11,16-5 66,-7 0 93</inkml:trace>
          <inkml:trace contextRef="#ctx0" brushRef="#br0" timeOffset="534.5687">11718 2018 211,'-8'-4'384,"0"8"89,0 10 41,8 8-22,0 4-36,0 9-59,8 1-77,0 8-83,7 0-74,9 0-61,-1 8-89,1-3-159,-1-1-187,8 0-181,0 5-97,0-5-49,9 0 20,-9 1 115</inkml:trace>
          <inkml:trace contextRef="#ctx0" brushRef="#br0" timeOffset="-1470.0941">9419 1799 152,'0'-5'292,"0"1"76,9 0 16,-1 4 11,-1 0 10,9 0 4,-1-5-34,9 5-47,-1-4-57,8 4-59,-7-4-48,8-1-34,-1-4-27,0 5-11,0-5-10,-7 5-4,7-5-1,-8 5 2,1-1 2,-1 1 5,1 4 10,-9 0 18,1 0 24,7 9 21,-6-1 14,-3 5-2,3 5-8,-3 4-18,10 9-25,0 0-32,-8 8-21,15 5-16,-8 4-13,8 5-12,0 5-11,1-1-5,-1-1-4,8 6-3,-8 0-3,9-1-1,-2 6 0,2-6 0,7 0 1,-9 1 0,2-5 1,-2-4 1,2-1 0,-1-3 1,-8-1-2,1-4 0,-1-4 1,-8-1 1,-8-3 2,1 3 3,1-4 11,-17 0 7,0 1 11,-9-1 7,-6 0 3,-1 4 1,-15-3-8,-9 4-7,2-1-9,-17-4-10,8 4-25,-15 1-61,-1-5-149,-8 1-206,9 3-247,0-4-226,-9 5-101,8-1-10,9-3 114,-8 3 185,7 0 237</inkml:trace>
        </inkml:traceGroup>
      </inkml:traceGroup>
    </inkml:traceGroup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7:58.13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9D7402A-143F-4CC7-B401-141A22DA4B0F}" emma:medium="tactile" emma:mode="ink">
          <msink:context xmlns:msink="http://schemas.microsoft.com/ink/2010/main" type="inkDrawing"/>
        </emma:interpretation>
      </emma:emma>
    </inkml:annotationXML>
    <inkml:trace contextRef="#ctx0" brushRef="#br0">0 0 113,'9'4'233,"-2"5"37,1-1-22,0 11-19,7-2-9,-7 5 14,0 4 24,0 1 22,8 3 8,-1 5-1,1 1-15,-9-5-32,17 3-43,-8 2-52,-1-5-45,1-1-36,0 1-22,-1-4-13,9-6-12,-8-3-6,7-4-7,-8-2-7,1-7-6,-1 3-31,1-8-80,0 0-132,-1-8-137,-7 3-143,-8-7-73,8-2-13,-8 1 59,0-4 120</inkml:trace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7:58.32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1850E60-0549-4919-83EC-CBECB2562AEA}" emma:medium="tactile" emma:mode="ink">
          <msink:context xmlns:msink="http://schemas.microsoft.com/ink/2010/main" type="inkDrawing"/>
        </emma:interpretation>
      </emma:emma>
    </inkml:annotationXML>
    <inkml:trace contextRef="#ctx0" brushRef="#br0">0 343 253,'0'0'413,"0"0"83,15 0 77,8-4-61,1-1-76,16-3-73,-2-5-59,2-1-72,-2-3-69,9 0-55,0-2-38,-8-2-28,8-6-23,-7 6-31,-2-2-80,2-3-159,-2 4-179,2 0-145,-9 0-73,0 0-21,0 0 51,-7 4 143</inkml:trace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5:45.25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39263F3-67B2-47A4-8BFB-28C55DA8B4B7}" emma:medium="tactile" emma:mode="ink">
          <msink:context xmlns:msink="http://schemas.microsoft.com/ink/2010/main" type="writingRegion" rotatedBoundingBox="2827,8168 10221,5143 12670,11131 5276,14155"/>
        </emma:interpretation>
      </emma:emma>
    </inkml:annotationXML>
    <inkml:traceGroup>
      <inkml:annotationXML>
        <emma:emma xmlns:emma="http://www.w3.org/2003/04/emma" version="1.0">
          <emma:interpretation id="{EDC6A512-EC69-4FEC-B05C-25CE6926A517}" emma:medium="tactile" emma:mode="ink">
            <msink:context xmlns:msink="http://schemas.microsoft.com/ink/2010/main" type="paragraph" rotatedBoundingBox="5918,9279 5497,6726 7762,6352 8183,890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B6064B3-4993-4359-ACAA-9DC8DFC5D4A2}" emma:medium="tactile" emma:mode="ink">
              <msink:context xmlns:msink="http://schemas.microsoft.com/ink/2010/main" type="line" rotatedBoundingBox="5918,9279 5497,6726 7762,6352 8183,8906">
                <msink:destinationLink direction="with" ref="{A02FD98F-14C5-4C3F-8583-6501108CDEA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2A9621E-5A43-4350-B034-E374B02D74DA}" emma:medium="tactile" emma:mode="ink">
                <msink:context xmlns:msink="http://schemas.microsoft.com/ink/2010/main" type="inkWord" rotatedBoundingBox="5710,8193 7920,7647 8199,8774 5989,9320"/>
              </emma:interpretation>
              <emma:one-of disjunction-type="recognition" id="oneOf0">
                <emma:interpretation id="interp0" emma:lang="en-US" emma:confidence="0.5">
                  <emma:literal>¥</emma:literal>
                </emma:interpretation>
                <emma:interpretation id="interp1" emma:lang="en-US" emma:confidence="0">
                  <emma:literal>8</emma:literal>
                </emma:interpretation>
                <emma:interpretation id="interp2" emma:lang="en-US" emma:confidence="0">
                  <emma:literal>*</emma:literal>
                </emma:interpretation>
                <emma:interpretation id="interp3" emma:lang="en-US" emma:confidence="0">
                  <emma:literal>&amp;</emma:literal>
                </emma:interpretation>
                <emma:interpretation id="interp4" emma:lang="en-US" emma:confidence="0">
                  <emma:literal>€</emma:literal>
                </emma:interpretation>
              </emma:one-of>
            </emma:emma>
          </inkml:annotationXML>
          <inkml:trace contextRef="#ctx0" brushRef="#br0">4723 1517 110,'-8'0'241,"8"-4"27,-7 0-15,-2-1-33,-6 5-3,6-4 12,-5 0 25,-10 4 19,0 4 14,1 0 6,-8 5-12,0 4-19,-1 5-19,1 4-6,0 0-5,0 9-9,0-1-19,7 1-23,0 5-29,8-2-37,9 2-36,7-5-37,0-1-21,7-3-15,9-5-8,8-5-5,0-8 0,7-5-4,0-8-3,8-5-2,0-8 2,0-5-1,-8-5 0,8-8 2,-16 0 6,1-9 4,-17 0 1,2-4 2,-18-5 3,2-4 1,-17-1 5,1 6-2,-16-5 1,0 8 2,0 5 3,-8 0-2,0 9-1,9 5-2,-2 7-2,9 2-3,0 3-10,-1 5-12,17 4-58,-1 0-89,8 9-154,8 5-175,8 3-178,0 1-86,7 4 5,9 5 61,-8-5 142</inkml:trace>
          <inkml:trace contextRef="#ctx0" brushRef="#br0" timeOffset="354.5941">5090 876 262,'8'-18'421,"0"5"58,-1 9 66,2-1-60,-2 5-91,1 9-86,8 4-50,-9 5-46,9 4-56,8 0-48,-9 4-33,8 5-24,1-1-18,0 6-9,-1-1-7,1 0-2,-1 0-1,0 0-4,0-4 1,1 0-3,-8 0 0,-1-5-1,1-4-1,0 0-2,-1-4-2,1-6-3,-9-2 0,17-1 0,-8-9 0,8 0 0,-1-9 2,8-5 2,0 1-3,-7-9-6,7 0-6,0-4-52,0 0-119,1-1-145,-8 1-144,-9-5-114,1 5-57,-1-5 21,-15 4 99,0 6 135</inkml:trace>
          <inkml:trace contextRef="#ctx0" brushRef="#br0" timeOffset="520.1514">5191 1206 218,'-7'8'257,"7"-8"19,7 0-50,17-8-41,-1-2-31,8-7-28,9 0-35,7-6-32,8 2-27,-9-6-18,10-4-42,-2 5-70,-7-5-96,-1 5-74,1-1-36,-16 1-17,2 0 21</inkml:trace>
          <inkml:trace contextRef="#ctx0" brushRef="#br0" timeOffset="-548.5488">3605 1298 113,'7'-5'305,"2"1"25,15-5 28,7-8-62,7-1-36,25-4-21,-1-9 2,17-4 11,6-4-7,9-1-28,8-8-43,0-1-48,0 1-43,7 0-37,-8-1-21,1 1-17,-9 0-12,-6 4-48,-1 4-93,-16 5-106,-15 4-109,-1 5-123,-7 8-58,-8 0 7,-16 10 70,1 8 98</inkml:trace>
        </inkml:traceGroup>
        <inkml:traceGroup>
          <inkml:annotationXML>
            <emma:emma xmlns:emma="http://www.w3.org/2003/04/emma" version="1.0">
              <emma:interpretation id="{0163741E-8483-4891-A167-F7FEC52D46F7}" emma:medium="tactile" emma:mode="ink">
                <msink:context xmlns:msink="http://schemas.microsoft.com/ink/2010/main" type="inkWord" rotatedBoundingBox="7309,6460 7377,7341 6399,7417 6331,6536"/>
              </emma:interpretation>
              <emma:one-of disjunction-type="recognition" id="oneOf1">
                <emma:interpretation id="interp5" emma:lang="en-US" emma:confidence="0.5">
                  <emma:literal>&amp;</emma:literal>
                </emma:interpretation>
                <emma:interpretation id="interp6" emma:lang="en-US" emma:confidence="0">
                  <emma:literal>#</emma:literal>
                </emma:interpretation>
                <emma:interpretation id="interp7" emma:lang="en-US" emma:confidence="0">
                  <emma:literal>$</emma:literal>
                </emma:interpretation>
                <emma:interpretation id="interp8" emma:lang="en-US" emma:confidence="0">
                  <emma:literal>*</emma:literal>
                </emma:interpretation>
                <emma:interpretation id="interp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5775.204">4597 137 25,'-7'5'208,"7"-5"28,0 0-8,0-5-27,0 5-10,0-4 8,-8-1-3,8 5-12,0-4-22,0-5-10,0 0-27,0 1-28,8-1-11,-8 0 3,7-4 6,-7 0 3,9-1 1,-2-3-1,-7-1-6,8 0-6,-8-3-3,9-2-13,-2 2-8,-7-10-5,7 5-9,1-5-9,1-5-12,-9 1-7,7 0-7,0 0-6,-7 0-2,9 0-1,-1 0-2,-8-1-3,7 1 5,2 0-4,-2 0 0,-7 4 1,8 5 4,-1-1 4,2 5-1,-9 5 6,0 0 4,7 3 2,-7 5 5,0 0 6,0 1 8,0 4 7,0-1 3,0 1 6,0-1 3,0 5-1,-7 0-5,7 5-7,-9 4-6,2 3-8,-1 6-9,1 8-6,-2 1-7,2 3-4,-1 6-1,-8-5-3,9 3 2,-2-3-3,1-4 1,1-5-1,7 0-3,-7-5-2,7 1-2,0-5-9,0-4-20,-9 0-53,9-5-84,0 0-118,0 1-123,0-5-112,0 0-76,0 0 2,9 0 59,-2-5 106</inkml:trace>
          <inkml:trace contextRef="#ctx0" brushRef="#br0" timeOffset="-2229.6678">4481-439 50,'15'-9'363,"-7"-3"102,0 7 104,-8 5 28,7 5 0,2 3-12,-9 5-24,0 9-42,0 4-67,-9 5-79,9 0-81,0 8-82,-7 1-79,7 0-57,0 4-34,-8-5-20,8 5-13,0-8-19,0 3-65,0-8-116,0 0-128,0-10-174,0 2-176,0-2-167,-8-7-31,8-5 60,-8-1 102,8-3 160</inkml:trace>
          <inkml:trace contextRef="#ctx0" brushRef="#br0" timeOffset="6224.5131">4488-439 111,'-38'-4'169,"-2"-1"-29,2 1-27,5 4-9,2 0-7,0 0-3,0 0-3,8 0-9,7-4-12,1 4-14,6 0-14,-6 0-13,15-4-8,-9 4-1,9 0 8,0-5 22,9 5 29,-1 5 37,-1-1 42,9 0 48,0 9 32,-8 0 24,15 5 4,-8 4-11,9 4-25,-1 5-39,1 0-39,-1 0-44,1-1-29,7-3-26,0 4-19,1-5-14,-1-4-9,0 0-5,0-4-7,9-1-6,-9-8-3,7-1-43,-5-3-115,-2 0-147,-8-5-157,8 0-103,-7-5-55,-1 5 12,1-9 100,-2 9 142</inkml:trace>
          <inkml:trace contextRef="#ctx0" brushRef="#br0" timeOffset="-2018.6462">4426-386 265,'0'-22'428,"0"9"95,8 4 84,-8 4-44,16 5-31,-9 5-29,9 8-24,-1 0-40,9 5-53,7 0-58,0 3-72,1 2-73,6-6-58,2 5-51,6-9-35,1 5-30,0-10-34,0-3-117,8-1-163,-8-4-227,-8 0-232,0 0-117,-8-4-42,0 4 76,-7 0 138,-1 0 217</inkml:trace>
        </inkml:traceGroup>
      </inkml:traceGroup>
    </inkml:traceGroup>
    <inkml:traceGroup>
      <inkml:annotationXML>
        <emma:emma xmlns:emma="http://www.w3.org/2003/04/emma" version="1.0">
          <emma:interpretation id="{E5659969-EF37-4613-88DF-9E204B08EB82}" emma:medium="tactile" emma:mode="ink">
            <msink:context xmlns:msink="http://schemas.microsoft.com/ink/2010/main" type="paragraph" rotatedBoundingBox="4149,11402 9995,9011 10487,10214 4642,126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BBE630-7CC3-4618-B14C-CCA7A6ED66C5}" emma:medium="tactile" emma:mode="ink">
              <msink:context xmlns:msink="http://schemas.microsoft.com/ink/2010/main" type="line" rotatedBoundingBox="4149,11402 9995,9011 10487,10214 4642,12605"/>
            </emma:interpretation>
          </emma:emma>
        </inkml:annotationXML>
        <inkml:traceGroup>
          <inkml:annotationXML>
            <emma:emma xmlns:emma="http://www.w3.org/2003/04/emma" version="1.0">
              <emma:interpretation id="{6F1ED3AD-B2AE-4073-88CA-2A6B99133F22}" emma:medium="tactile" emma:mode="ink">
                <msink:context xmlns:msink="http://schemas.microsoft.com/ink/2010/main" type="inkWord" rotatedBoundingBox="4149,11402 7249,10134 7741,11337 4642,12605"/>
              </emma:interpretation>
              <emma:one-of disjunction-type="recognition" id="oneOf2">
                <emma:interpretation id="interp10" emma:lang="en-US" emma:confidence="0.5">
                  <emma:literal>Code</emma:literal>
                </emma:interpretation>
                <emma:interpretation id="interp11" emma:lang="en-US" emma:confidence="0">
                  <emma:literal>Cote</emma:literal>
                </emma:interpretation>
                <emma:interpretation id="interp12" emma:lang="en-US" emma:confidence="0">
                  <emma:literal>Coe</emma:literal>
                </emma:interpretation>
                <emma:interpretation id="interp13" emma:lang="en-US" emma:confidence="0">
                  <emma:literal>Coen</emma:literal>
                </emma:interpretation>
                <emma:interpretation id="interp14" emma:lang="en-US" emma:confidence="0">
                  <emma:literal>[of</emma:literal>
                </emma:interpretation>
              </emma:one-of>
            </emma:emma>
          </inkml:annotationXML>
          <inkml:trace contextRef="#ctx0" brushRef="#br0" timeOffset="38119.733">2902 4221 44,'7'-18'268,"2"10"38,-2-1 33,1 0-35,-8 5-39,0-1-34,0 5-19,-8 0-7,-8 5-5,-7-1-3,-1 1 7,2 3 7,-10 1-1,-7 0-7,-1-5-19,2 5-23,-9-4-10,0-1 1,0 0 18,1 1 20,-1-1 19,-1-4 12,1 0-7,9 0-16,-2 0-27,9 0-30,8 0-32,-8 0-25,14-4-20,3 4-16,-3 0-14,1-5-19,9 5-6,-1 0-5,8 0-3,-7 5-1,7-1-1,0 0 2,7 5-1,-7 5 5,8-1 2,-1 4 2,2 5 5,-2 4 4,10 5 0,-10 5 0,9-1-4,-8 4-1,-1 5-5,9 4-1,-8-4-1,-1 9-1,9-4 2,-8-1-2,0 5-1,0-9-4,7 4-1,-7-8-2,0 4 0,8-9-1,-1 0 0,-7 0 0,7-4 2,-7-5 1,8 1 1,0-5 0,-1-5 3,1 1 2,-1-5-1,8 0 2,-6-4-2,6-4 1,8-5 1,0 0 0,0-5-2,1-4-1,7 0-3,1-4-2,-2 0-18,2-5-57,-2 1-125,2-5-154,-9 4-218,7-4-218,2 5-122,-9-1-18,0 0 86,-7 1 133,-1 8 209</inkml:trace>
          <inkml:trace contextRef="#ctx0" brushRef="#br0" timeOffset="39768.3631">5348 3619 64,'0'-18'363,"-8"5"88,1 4 85,-9 5 12,-8 8-53,-7 1-49,0 8-56,-9 0-60,2 5-72,-9-1-64,0 5-55,8 0-47,0 1-46,-9 2-85,10-2-134,7 3-181,-9-4-194,9 4-121,8 1-56,-8 4 21,7-5 103,1 5 164</inkml:trace>
          <inkml:trace contextRef="#ctx0" brushRef="#br0" timeOffset="39597.8193">5098 3105 112,'-8'-14'260,"0"5"42,-8 1 5,-6 4-1,-2 4 17,-8 4 26,-6 0 23,6 5 13,0-1 9,1 6-12,0-1-25,8 4-27,8 2-22,-1 2-12,0 2-22,8 2-26,1 6-30,14 5-29,1-6-33,8 10-33,0-5-32,6 5-23,2-1-18,8 1-13,-10-1-12,10 5-9,-8-4-7,7-1-4,-7-3-4,-1 3-3,-8-4 0,1 0-2,-1-4-12,1 5-35,-8-6-98,-8-3-135,8-1-188,-8-8-200,0 3-169,0-7-89,0-5 32,0-9 102,8-5 170,-1-4 192</inkml:trace>
          <inkml:trace contextRef="#ctx0" brushRef="#br0" timeOffset="39215.8491">4355 4111 82,'8'0'226,"-8"-4"22,9-1-34,-9 1-32,0-5-17,0 5 0,-9-5 14,1-4 25,1 4 23,-9 5 17,0-5 9,-7 5-3,-9 4-5,9 0-14,-16 8-12,8 1-3,-9 8 2,2 6 6,7-2 3,-9 10-3,9-4-10,0 3-27,8 1-34,-1 0-34,17-5-29,-2 1-25,9-5-20,9 0-6,13-5-7,2-8-8,8 0-11,6-9-5,2-5-3,6-3-6,1-10-8,0-4-10,-8-4-9,8-9-5,-16-1-8,1-8-1,-1 0 1,-15-4 7,-8-5 7,-8 1 5,-17-1 8,-6 0 3,-8 5 5,-8 0 3,-8-1 3,-16 10 3,1-1 0,0 5 4,-1 4 2,1 5-1,7 4 0,1 4-3,6 1-10,1-1-51,16 9-94,-1 0-162,10 1-187,6 3-176,16 5-110,0 5-17,7-1 57,17-4 146,-1 4 176</inkml:trace>
          <inkml:trace contextRef="#ctx0" brushRef="#br0" timeOffset="138333.0873">3222 3896 168,'23'-14'451,"1"6"107,-1 8 85,9 13-27,7 9-44,8 9-87,-1 8-94,9 10-82,1 4-62,13-1-38,-6-3-25,7-1-22,0-4-18,1-4-14,7-14-14,-7-4-18,-2-9-24,2-13-20,-9-13-16,1-9-10,-1-13-12,-7-14-8,0-4-10,-16-12-12,0-10-14,-7-13-69,-1-5-104,-7-3-154,-10-10-190,10 1-171,0-1-127,-1 1-3,8 8 67,9 0 136,-2 14 182</inkml:trace>
        </inkml:traceGroup>
        <inkml:traceGroup>
          <inkml:annotationXML>
            <emma:emma xmlns:emma="http://www.w3.org/2003/04/emma" version="1.0">
              <emma:interpretation id="{92CDB751-6833-4FBC-B49B-101BDBCFE862}" emma:medium="tactile" emma:mode="ink">
                <msink:context xmlns:msink="http://schemas.microsoft.com/ink/2010/main" type="inkWord" rotatedBoundingBox="8803,9843 10116,9307 10402,10008 9090,10544"/>
              </emma:interpretation>
              <emma:one-of disjunction-type="recognition" id="oneOf3">
                <emma:interpretation id="interp15" emma:lang="en-US" emma:confidence="0.5">
                  <emma:literal>v</emma:literal>
                </emma:interpretation>
                <emma:interpretation id="interp16" emma:lang="en-US" emma:confidence="0">
                  <emma:literal>u</emma:literal>
                </emma:interpretation>
                <emma:interpretation id="interp17" emma:lang="en-US" emma:confidence="0">
                  <emma:literal>V</emma:literal>
                </emma:interpretation>
                <emma:interpretation id="interp18" emma:lang="en-US" emma:confidence="0">
                  <emma:literal>.</emma:literal>
                </emma:interpretation>
                <emma:interpretation id="interp19" emma:lang="en-US" emma:confidence="0">
                  <emma:literal>w</emma:literal>
                </emma:interpretation>
              </emma:one-of>
            </emma:emma>
          </inkml:annotationXML>
          <inkml:trace contextRef="#ctx0" brushRef="#br0" timeOffset="138677.1653">6645 2682 268,'9'-30'481,"-2"3"78,-7 10 52,0-1-53,8 9-46,-1 5-58,2 8-18,6 10-8,1 12-9,0 9-25,7 5-69,8-1-73,0 10-89,8-1-64,0 1-41,9-1-24,6-4-9,-7-5-5,8-4-4,-1-4-1,8-14-3,-7-3-3,1-14-6,6-9-8,-8-9-3,8-17-11,-6-13-23,-1-14-106,-1-13-140,-6-17-217,-10-9-227,2-13-160,-2-5-65,-7-4 60,9 0 118,-17 4 208</inkml:trace>
        </inkml:traceGroup>
      </inkml:traceGroup>
    </inkml:traceGroup>
    <inkml:traceGroup>
      <inkml:annotationXML>
        <emma:emma xmlns:emma="http://www.w3.org/2003/04/emma" version="1.0">
          <emma:interpretation id="{FAF7A1F1-FBC7-4AD3-AA22-E594DA9F6C5F}" emma:medium="tactile" emma:mode="ink">
            <msink:context xmlns:msink="http://schemas.microsoft.com/ink/2010/main" type="paragraph" rotatedBoundingBox="6101,12086 10867,8610 12658,11066 7892,145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9E3CEBE-CBD6-417B-A8D6-7B58A20B9E21}" emma:medium="tactile" emma:mode="ink">
              <msink:context xmlns:msink="http://schemas.microsoft.com/ink/2010/main" type="line" rotatedBoundingBox="6101,12086 10495,8882 11552,10331 7158,13535"/>
            </emma:interpretation>
          </emma:emma>
        </inkml:annotationXML>
        <inkml:traceGroup>
          <inkml:annotationXML>
            <emma:emma xmlns:emma="http://www.w3.org/2003/04/emma" version="1.0">
              <emma:interpretation id="{BE5226CB-91AD-4CDE-B539-BE26030387E4}" emma:medium="tactile" emma:mode="ink">
                <msink:context xmlns:msink="http://schemas.microsoft.com/ink/2010/main" type="inkWord" rotatedBoundingBox="6151,12155 7226,11371 8233,12751 7158,13535">
                  <msink:destinationLink direction="with" ref="{D4C36B2D-DF3A-43C6-A89E-4F3A13B93ED2}"/>
                </msink:context>
              </emma:interpretation>
              <emma:one-of disjunction-type="recognition" id="oneOf4">
                <emma:interpretation id="interp20" emma:lang="en-US" emma:confidence="0.5">
                  <emma:literal>of,</emma:literal>
                </emma:interpretation>
                <emma:interpretation id="interp21" emma:lang="en-US" emma:confidence="0.5">
                  <emma:literal>ox ,</emma:literal>
                </emma:interpretation>
                <emma:interpretation id="interp22" emma:lang="en-US" emma:confidence="0.5">
                  <emma:literal>of X,</emma:literal>
                </emma:interpretation>
                <emma:interpretation id="interp23" emma:lang="en-US" emma:confidence="0">
                  <emma:literal>ox .</emma:literal>
                </emma:interpretation>
                <emma:interpretation id="interp24" emma:lang="en-US" emma:confidence="0">
                  <emma:literal>ox l</emma:literal>
                </emma:interpretation>
              </emma:one-of>
            </emma:emma>
          </inkml:annotationXML>
          <inkml:trace contextRef="#ctx0" brushRef="#br0" timeOffset="43245.6968">4152 4775 237,'0'5'290,"7"-1"41,2-4-34,15 0-28,7 0-22,0 0-7,16-9-11,0 0-18,8 0-22,-1-8-20,8-1-22,1-4-17,7 0-18,-7-4-11,8-5-11,-2 5-16,-6-5-17,0 5-13,-9 4-16,-7 0-19,0 4-46,-16 1-76,0 3-108,-7 1-133,-8 4-142,-1 5-70,-15 4-4,0 4 51,-8 1 97</inkml:trace>
          <inkml:trace contextRef="#ctx0" brushRef="#br0" timeOffset="44220.1478">5075 4766 311,'7'5'504,"-7"4"69,0 4 50,-7 8-65,-2 10-89,2 0-99,-1 0-70,1 8-32,-2-3-29,2 3-34,-1 1-39,0 0-44,0-6-42,8 2-39,-7 3-26,7-8-36,0 4-76,-9-8-102,9 4-155,0-10-158,0 6-160,-7-10-73,7 1 18,-8-5 73,1-4 141</inkml:trace>
          <inkml:trace contextRef="#ctx0" brushRef="#br0" timeOffset="43949.3619">4606 5303 9,'-9'-5'316,"9"5"63,-15 0 55,7 5 8,-7-1-41,7 5-37,-8 4-24,0 5-19,1-5-17,-1 9-27,1 0-37,7 0-42,0 0-35,1 4-43,7 0-38,-9 1-32,18-6-17,-9 2-10,7-2-7,9-2 1,-8-2 3,7-4 2,1-4-3,7-5-3,1-4-3,-1-4-5,-8-10-2,18 2-2,-11-11 0,1 2 0,-6-11 0,6 2 0,-15-5-2,8 0-4,-16-5-1,0 0-4,0-4 0,-16 5 0,8-5 1,-15 5 4,-1 3 0,-7 1 3,0 5 4,-1 3-3,1 1 1,0 4-2,0 4 1,7 5-9,-7 0-22,8 4-46,-1 0-73,0 0-127,8 5-150,1-1-151,7 5-102,0 0-19,1 5 39,7-1 110,0 1 140</inkml:trace>
          <inkml:trace contextRef="#ctx0" brushRef="#br0" timeOffset="44407.6498">4871 5122 261,'8'-4'388,"-1"0"92,2 4 29,6 4-7,1 0-30,0 5-35,-1-5-55,9 5-69,-1 0-72,1 4-61,7-8-52,-8 3-42,1 1-60,7-4-77,-8-5-123,1 4-168,-1-4-170,1 0-144,0-4-54,-10-1 13,3 1 90,6-5 148</inkml:trace>
          <inkml:trace contextRef="#ctx0" brushRef="#br0" timeOffset="44575.2016">5653 5034 307,'7'5'558,"2"4"119,-2 4 122,1 0 41,-8 9-63,8 0-122,-8 0-108,8 9-100,-1-5-109,1 5-125,8 4-83,-9 0-54,9-4-48,8 4-86,-9-4-189,1 0-312,8-1-278,-8-3-144,6 4-67,-6-5 29,0 5 153,-1-1 297</inkml:trace>
        </inkml:traceGroup>
        <inkml:traceGroup>
          <inkml:annotationXML>
            <emma:emma xmlns:emma="http://www.w3.org/2003/04/emma" version="1.0">
              <emma:interpretation id="{BEC58129-B4CB-40AA-B7E5-A2E790392F73}" emma:medium="tactile" emma:mode="ink">
                <msink:context xmlns:msink="http://schemas.microsoft.com/ink/2010/main" type="inkWord" rotatedBoundingBox="8951,10004 10510,8894 11264,9953 9705,11064"/>
              </emma:interpretation>
              <emma:one-of disjunction-type="recognition" id="oneOf5">
                <emma:interpretation id="interp25" emma:lang="en-US" emma:confidence="0.5">
                  <emma:literal>of</emma:literal>
                </emma:interpretation>
                <emma:interpretation id="interp26" emma:lang="en-US" emma:confidence="0">
                  <emma:literal>oof</emma:literal>
                </emma:interpretation>
                <emma:interpretation id="interp27" emma:lang="en-US" emma:confidence="0.5">
                  <emma:literal>d :</emma:literal>
                </emma:interpretation>
                <emma:interpretation id="interp28" emma:lang="en-US" emma:confidence="0">
                  <emma:literal>d ;</emma:literal>
                </emma:interpretation>
                <emma:interpretation id="interp29" emma:lang="en-US" emma:confidence="0">
                  <emma:literal>off</emma:literal>
                </emma:interpretation>
              </emma:one-of>
            </emma:emma>
          </inkml:annotationXML>
          <inkml:trace contextRef="#ctx0" brushRef="#br0" timeOffset="45546.1316">7615 3250 248,'0'-14'348,"0"5"64,-9-4 1,2 5-11,-1 4-21,-8-1-27,1 0-21,-8 5-20,-1 0-17,1 5-20,-8 4-12,7-1-7,-7 10-21,-1 4-26,8 0-36,2 9-37,-2 0-45,8-1-37,9 5-20,-2-3-17,9-7-9,9 6-3,6-9-1,1 0-2,7-9-4,8 1 1,0-10-1,9 1-3,-2-10-2,2-4 0,-9-4 3,8-4 0,-7-10-1,-1 1 3,0-5 4,-15-4 0,-1-1 0,-6-8 1,-9 1-1,-9-1-1,-6-5-2,-9-4 4,-7 1-3,-16-1-1,0 0 2,-7 5 3,-1 0 0,-8 4-3,1 4 3,7 9-1,-8 1-4,17 3-35,-1 10-93,7-6-138,2 10-202,14 1-216,1 3-126,7 4-34,8 0 57,8 5 120,8 5 190</inkml:trace>
          <inkml:trace contextRef="#ctx0" brushRef="#br0" timeOffset="46188.943">8756 2568 274,'0'-17'517,"0"3"107,0 5 116,-16 9 24,0 5-32,1 8-89,-16 5-92,-1 3-81,1 2-102,-8 3-114,-1 5-98,9-4-66,-7 3-42,6-3-49,-7 3-124,8-8-189,-1 5-276,8-1-248,-7-4-129,8 0-46,-1 0 74,2 4 160,-2-3 262</inkml:trace>
          <inkml:trace contextRef="#ctx0" brushRef="#br0" timeOffset="45999.4496">8567 2001 61,'-7'-4'303,"-8"4"80,-1 0 76,-8 4 6,1 5-2,-8-1-6,7 6 2,-7 4-3,0 8-11,-1 0-17,1 1-32,7 3-33,10 6-53,-10 3-60,8 1-68,8 4-55,1 4-34,7 1-26,7 3-16,1 1-13,8-1-9,-1 1-11,8 0-9,-6 0-7,6-5-6,1 1-18,-1-5-57,0-1-122,-7-8-140,7 1-189,-7-5-183,-1-1-167,-6-7-49,6-2 67,-8-7 110,2-5 176,-2-5 179</inkml:trace>
        </inkml:traceGroup>
      </inkml:traceGroup>
      <inkml:traceGroup>
        <inkml:annotationXML>
          <emma:emma xmlns:emma="http://www.w3.org/2003/04/emma" version="1.0">
            <emma:interpretation id="{ACF4E9B3-B583-41F3-AF60-987816D4B966}" emma:medium="tactile" emma:mode="ink">
              <msink:context xmlns:msink="http://schemas.microsoft.com/ink/2010/main" type="line" rotatedBoundingBox="9705,10942 12505,10400 12717,11495 9917,12036"/>
            </emma:interpretation>
          </emma:emma>
        </inkml:annotationXML>
        <inkml:traceGroup>
          <inkml:annotationXML>
            <emma:emma xmlns:emma="http://www.w3.org/2003/04/emma" version="1.0">
              <emma:interpretation id="{F03A96E7-4804-4105-AEF0-CA18A62E3CA6}" emma:medium="tactile" emma:mode="ink">
                <msink:context xmlns:msink="http://schemas.microsoft.com/ink/2010/main" type="inkWord" rotatedBoundingBox="9705,10942 12505,10400 12717,11495 9917,12036">
                  <msink:destinationLink direction="with" ref="{D4C36B2D-DF3A-43C6-A89E-4F3A13B93ED2}"/>
                </msink:context>
              </emma:interpretation>
              <emma:one-of disjunction-type="recognition" id="oneOf6">
                <emma:interpretation id="interp30" emma:lang="en-US" emma:confidence="0.5">
                  <emma:literal>oxer</emma:literal>
                </emma:interpretation>
                <emma:interpretation id="interp31" emma:lang="en-US" emma:confidence="0.5">
                  <emma:literal>- ditz</emma:literal>
                </emma:interpretation>
                <emma:interpretation id="interp32" emma:lang="en-US" emma:confidence="0">
                  <emma:literal>. ditz</emma:literal>
                </emma:interpretation>
                <emma:interpretation id="interp33" emma:lang="en-US" emma:confidence="0">
                  <emma:literal>_ ditz</emma:literal>
                </emma:interpretation>
                <emma:interpretation id="interp34" emma:lang="en-US" emma:confidence="0">
                  <emma:literal>- @XZ</emma:literal>
                </emma:interpretation>
              </emma:one-of>
            </emma:emma>
          </inkml:annotationXML>
          <inkml:trace contextRef="#ctx0" brushRef="#br0" timeOffset="46758.42">7575 4014 52,'8'-4'318,"8"-5"71,0 5 77,15-5-9,0-4-17,9 0-25,14-5-18,1-4-16,15-4-18,9-1-15,-1-8-17,7 5-30,8-6-38,2-3-48,6 3-57,-7-3-55,0 0-44,-8 3-27,-8 1-36,-8 0-51,-16 4-64,1 9-60,-15 1-66,-9 7-103,0 1-129,-15 4-102,-9 9-77,-7 4-41,-7 5 10,-9 9 76,-7 4 130,-9 4 140</inkml:trace>
          <inkml:trace contextRef="#ctx0" brushRef="#br0" timeOffset="47288.0162">8825 4362 169,'-15'-14'255,"7"6"28,-7-1-12,-1 5-4,1-1 4,-9 5 13,8 0 9,-7 5 1,-1-1-11,1 9-13,0 1-22,0 3-29,7 5-27,-8 0-23,9 4-24,-1 1-27,0-1-26,8 0-24,8-3-20,0 3-20,8-8-11,0-1-7,7-4-5,9-4-5,0-9-13,-1-5-20,16-3-20,-7-5-16,-1-5-9,0-4-5,0-4 8,-8-5 16,1 0 15,-8-4 18,-9-5 7,1 1 9,-16-9 4,1 4 1,-9-5 3,-8 1-3,-7 0 6,0 4 2,-8 4 6,8 0 5,-8 9 4,0 1 3,0 3-3,-1 6-2,9 3-14,0 5-27,8 0-66,-1 3-122,8 6-144,1 4-158,-1 0-85,9 4-26,-2 6 37,9-2 106</inkml:trace>
          <inkml:trace contextRef="#ctx0" brushRef="#br0" timeOffset="47787.2118">8990 3949 20,'0'-23'365,"8"10"117,-1 5 102,9 3 33,0 5 5,-1 0-6,9 5-48,7 3-65,-8 1-75,8 4-78,-7 1-85,16-1-82,-9 0-85,0 0-115,0-4-144,8 0-152,-8-1-188,0 1-180,0-4-159,9-1-25,-16-4 67,7 5 110,-8-5 166</inkml:trace>
          <inkml:trace contextRef="#ctx0" brushRef="#br0" timeOffset="47590.7374">9263 3658 369,'9'5'525,"-9"8"87,7 4 66,-14 10-52,7 4-78,-9 4-101,9 4-85,-7 1-73,-1 4-64,0 0-62,8-4-57,0-1-48,-8 0-29,8 1-44,0-9-77,0 0-101,0-5-148,0 1-167,0-6-169,0-3-84,-7 0 12,-2-1 65,9-8 127,-7 0 157</inkml:trace>
          <inkml:trace contextRef="#ctx0" brushRef="#br0" timeOffset="48946.1126">9819 3702 158,'0'0'264,"0"0"25,-9-4 1,9 4 0,0 0-3,0 0-7,0-5-24,0 5-33,0 0-30,9-4-10,-9 4-10,7-4-6,9-1-2,-8-3 1,7 3-6,1-4-18,0 5-19,-1-5-12,8 0-7,1-4-2,-8 9 3,-1-5 3,9 4 2,-8 1-5,-1 0-4,1-1 6,-9 5 23,2 0 23,-9 5 11,7 3 7,-14 6 0,7 3-10,-9 5-28,2 0-35,-1 0-24,-8 9-14,9-4-7,-2 3-7,2-3-6,-1 4-6,8-5-5,0 0-4,0-4-7,8 5-1,-1-10-3,2 1-2,6-1-4,8-8 0,1 0-2,-1-5-6,8-8-24,1-5-63,-1 0-132,1-8-165,-1-5-221,8 0-209,-8-5-129,-7-4-16,7 1 88,-8-5 142,-8-1 210</inkml:trace>
        </inkml:traceGroup>
      </inkml:traceGroup>
    </inkml:traceGroup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7:59.65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0C3CF92-6499-4FCD-B355-AC9F60E17263}" emma:medium="tactile" emma:mode="ink">
          <msink:context xmlns:msink="http://schemas.microsoft.com/ink/2010/main" type="inkDrawing"/>
        </emma:interpretation>
      </emma:emma>
    </inkml:annotationXML>
    <inkml:trace contextRef="#ctx0" brushRef="#br0">0 110 231,'7'0'291,"-7"4"30,9-4-9,-2 0-46,1 0-42,8-4-14,-1 4-2,1-5-6,8 1-22,-1-1-23,8-4-22,0 0-23,0 1-13,9-1-10,-9-4-7,0 4-4,0 0-2,-8 1 0,10-1-3,-11 0 1,2 4-1,-1 5 3,1 0 3,7 5 3,-8 4 9,10 0 2,-11 8 6,10 1 10,7 3 19,0 6 24,0 4 18,0-1 14,7 10 7,1 0-5,1 4-19,-1 0-23,0 9-26,-1-1-23,-7 9-18,1 1-15,-1 4-9,0 0-8,-16 4-9,9 10-5,-9-2-6,-8 6-5,9-5-5,-8 5-4,-1-1-3,1-4-2,-1 1 0,1-6 9,0 1 7,8-4 8,-9-1 7,8-4 6,8 0 3,-7-5-6,7-8-7,1 4-7,-1-8-6,7-1-5,-5-4-4,-2 0-2,0 0-2,0-5-3,0 5-1,1-4-1,-10-1 0,2 5-1,-8-4 0,7 4-1,-8-4 1,1-1-1,1 0 0,-3 1 10,-5 0 9,-1-5 11,-1 0 9,-7-5 9,7 6 12,-14-9 5,7 3 0,-15-3-2,-1-1-2,0 0-7,-15-4-10,0 5-12,-9-5-9,-6 0-8,-1-5-7,-7 5-6,-10-5-10,-5 6-22,-9-1-59,0 0-150,-17 0-271,-6 4-332,-8-4-189,-1 5-84,0-2 4,-7 7 121,0-1 254,-7 3 328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8:14.95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10405 2025 129,'-31'5'185,"0"-1"-2,0 5-77,-17 0-47,1 4-25,-7 0-2,-9 0 12,0 5 24,-7 0 27,0 3 25,-16 2 28,0 3 22,-8 5 14,1-1 0,-9 5-6,0 5-5,-7-5-18,-9 5-25,2 0-20,-10 3-17,1-3-17,-8-1-17,8 5-9,0-4-6,0 0-4,1 4-7,6-5-5,-7 5 1,8-4-2,-8 3-1,-1-3-5,1 8-5,-8-4-3,1 4-5,-1 5-1,-7 5-7,-2-5 2,10 8-1,-1-4 1,0 5 2,8-5 0,0 0 3,0 0-2,-1 1-1,-6-1-3,6-5-1,2 1-2,6-1-3,-7-3 1,1-5 1,6 4 2,1-4 0,0-4 2,-1 0 2,9-1 2,0 1-1,0-5-3,0 0 1,7-4-2,0 0-3,0-1-1,8-3 1,1-1 1,-1-4 1,0 0 1,8 0 0,0 0 1,-8 0 1,9 0 1,-2-4-2,9-1 0,-8 5 0,8-4 2,0 3-2,0-2-1,0 2 0,-1 1 2,9 0 1,-8 0-5,-1 0 1,1 5 1,0 3 0,0-3-1,-8 8 0,8-5 2,0 6 0,0-1-1,0 0 0,7 0 0,-7 0 1,0 1 1,7 3 0,-7-4 3,9 0 2,-2 5 6,0 0 1,2-1-1,6 1 1,-8 4-3,9-5-4,0 9-5,-1-4-3,1 5 0,-2-5 0,10 4-1,-8-4 4,7 0 6,8-4 7,0 4 6,0-5 5,8 1 6,0 0 0,8-1 0,7 5-6,0 0 0,10 4-5,-3 5-1,17 0 1,0 4 0,8 0 3,1 0 3,14 5 7,1 4 1,7-5 3,0 5-3,7 0-3,2 0-3,7 0-6,0 0-5,-1-4-6,10-1 0,-10-4-2,8 5-3,2-9-4,6 3 1,-7-3-3,7 0 0,1-4 0,8-1 1,-2-4 0,-6 0-1,7 0 2,8-5 0,-7 1 1,7 0-1,0-5-1,0-5 2,8 5 1,0-3-1,0-7-2,0 6-1,0-4-1,0-1-2,8-3 0,-8-2-3,-1 1 2,10-4 2,-1-5 1,6-4 0,-5-5 2,6 1 0,1-5-1,7-5-2,0 1 1,9-5 1,-9-4 0,9 0-1,-9-1 0,0 1 0,1-4-2,-1-1 1,-8 1-1,1-1 0,0-4 3,0 5 0,-1-6 1,1 6-3,7-5-1,-7 4 2,-1-4-4,9 0 3,-9 5 1,8-6 1,-7 2 0,0 3-1,7 1 5,-7-5-1,-1 4-2,1 1-1,0 3 3,-8-4 0,8 6-4,-9-2 0,9 1-1,-1 0 1,1-5-3,-8 5-2,8-4 0,-2-1 5,2-4 0,0 5 1,-1-10 0,1 5-1,0-4-1,7-1 0,-7 1-1,-1-1-1,1 1 1,0-1 2,0 2 2,-1 2-2,1-3 0,-9 0 0,9 4-4,-16-5-3,7 1-7,-7 0-1,8-1-5,-8 1-1,1 4 3,-2-9 5,1 5 8,-8-1 3,9-3 4,-2 3 3,1 1 0,-8-1-3,9 6-1,-9-6-1,8 5 1,-8 0-1,0 0 1,-7 0-1,7 0-5,-9 4 1,9-3-4,-7-2-2,0 2-3,-1-6 0,0 5 1,8-4 4,-7 0 1,-1 3 0,0-3 7,1 4 0,-1-4 5,1 4-4,-2 0 1,-5 4 2,5-4-3,2 4 0,-8 1-1,7 0-1,0-1 1,1 0 0,-2 1-1,2-1 1,0 1 1,-1-1 0,9 0-1,-1-4-1,-9 0 1,9 5 3,0-5-3,-7 0 4,7 4 3,-7-4 0,-2 5-3,2-5-4,0 4 2,-9-4-2,1 5-4,-8-1 1,7 0 3,-8 1 1,10-1-2,-10 1-6,1-1 7,7-4-2,-8 5-3,2-1 0,6-4 5,-7 4 3,8-4-3,-9 5 2,9-1-1,-9 1 0,1-1-1,-1 0-2,1 5-10,-8-5-13,7 5-16,-6 5-16,-1-5-16,0-1-10,0 5-2,-1 1 7,1-1 16,-7 0 15,7 0 14,-9 0 10,2-4 12,6 5 4,-6-6 4,7 5-1,-9-4 4,2 0 0,7 0-1,-9 0 0,10-5-1,-1 5 2,-1 0-2,1 0 1,0-5 1,0 5 0,0 4 2,8-4-1,-8 0 3,7 4 1,-7-4-3,8 4 2,-9 0-1,1 0 1,8 0-1,-8 5 2,0-5-3,0 1 1,0 4 1,-1-6-4,1 6 0,0-5 1,0 0 3,1 1 2,-3-1 1,3 5 1,-1-6 2,0 6-3,7-5 2,-6 1-6,-1-1-2,7 0 2,-8 4-3,1-3 1,8 3-3,-8-3 3,0-1-1,0 5-1,-8-1-1,8 1 2,0-1-2,-9 1 1,2-1 2,-1 1 1,0 0 5,-8-1 0,0 1 6,9-5-2,-9 5-2,0-5 0,1 4 0,-1-3-2,-7-1-4,7 5-1,0-5-1,-8-5 1,8 6 0,0-1-2,-7-4 2,0-1-2,7 6 2,-8-5-2,8 0 2,-7 3 6,-1-3 8,1 1 12,-1 3 12,-7-9 6,8 5 1,0 0-3,-2-5-9,1 0-9,1 1-10,0-1-9,-1 1-5,1-6-3,-1 6-2,1-5 2,7-4-4,-8 4 4,1 0 1,0-5 1,-1 6 0,-8-6 0,9 5-2,-8-5 1,7 2 2,-8-2-2,1 1 0,8-5 0,-9 4-1,1-3-3,7-5-2,-8-1 1,9 1 2,-1-4 3,1-1 9,0 1 15,-1-5 13,8 0 17,-7-5 17,7 1 14,-8 0 7,1-1 1,-1-3 2,1 3-8,0-4-1,-10 5-10,3-5-10,-1 4-11,-1-7-10,1 3-8,-1 0-14,1-4-5,-9 0-6,9 4 4,-8-4 4,-1 0 11,2 4 11,-2-4 14,1 4 14,0 0 1,-8 1 1,8 3-7,-8-3-8,0-1-11,0 4-12,0-4-9,0 1-11,0 3-4,0-3-6,0 3-3,0 1-4,0 0 0,-8 4 1,0-5 0,0 1 0,1 4-2,-17-4 2,8 4 2,1-5-2,-17 1 1,10 0-1,-11-1 3,10 5-1,-8-4 0,0 0 1,7 4-2,-7-5 0,0 5-1,0 0 0,-1 0-1,1 0-1,0-4 1,0 4 2,-9-4-4,2 4-1,-9-5-1,0 5 0,-1 0 1,-6-4-1,-8 4 6,-1 0-1,1-4 0,-9 4 0,9 0-3,-1 0 0,1 4-2,0-4 0,6 0-2,-6 5 1,7 4-1,8-5 0,-7 0 1,6 5 0,1 5 5,9-5-2,-9 3-2,8 2-3,-8 3-2,7 1-2,-7 4-3,-7 0-1,8 4 4,-10 1-3,1 4 3,-7 4-1,-1-4 4,1 9 0,-9-1-2,2 1-2,-2 4-20,-7 4-33,0 1-26,0-1-19,7 9-7,-7-4-1,0 4 21,7 0 33,9 0 28,0 1 19,-1 3 13,8-4 5,1 5 2,7-5 3,0 4 3,1 2-3,-1-6-1,-1 4 1,1 1 1,0 3-2,-7-2 0,6 2 0,-14 1-2,8 0-1,-8 5 2,-9-6 1,8 2-1,-7 3 2,-8 1 1,8-6-2,-16 6-4,-1-1 1,-6 5-4,-1-5 4,0 5-1,-7-4 0,7 3-1,0 5 1,-8-4-1,9 5-2,-1-6 0,8 1 2,-8 0 5,8-1-5,1 5 6,-2-8 0,1 3 1,1 1-3,7 5 0,-9-6 6,1 5-6,1-3 0,-2 3 2,1-1-2,1 2-1,-2 3 0,1 1 3,1 0 3,-10-1 2,2 0 9,-1 1 7,0 0 6,1-5 10,-9 5 7,8-1 5,-8-4-2,9 0-3,-9 1 1,8-1-4,-8-5 5,9 1 4,7 0 6,0-5 6,8-3-1,0-2-5,16 1-8,-1-8-12,0 3-12,16-4-10,8-4-9,0 0-15,8-5-14,8 1-64,7-1-112,1-8-196,6-1-214,9-3-130,9-6-63,6-3 24,8-1 91,1 0 185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9:29.14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329 814 73,'0'-9'351,"0"0"45,-8-4 26,0 8-33,1-3-86,-9 3-56,-1 5-21,3 0 5,-10 9 24,8 0 21,-8 4 12,2 9 1,-2 0-6,1 9-12,-1 0-12,1 4-13,-1 4-24,8 1-34,1 4-37,-1 0-34,9-5-31,7 1-25,0 0-17,14-10-9,3 1-5,-1-5-3,15-8-4,0-9-6,0-1-5,8-12-3,0-5-3,1-4-4,7-9 1,-9-4-1,9-9 1,-8-5-2,0-4-3,-15-4 3,7-5-3,-15-4 1,-8-5 2,-1 5 1,-7-8 0,-7 2-1,-10 2 3,-6 0 3,1-1 6,-11 5 7,2 4 5,0 5 3,0-1 5,0 5 1,8 0-2,-10 9-4,11 0-2,-1 5-2,-1 3-3,8 1-7,1 3-4,-1 6-2,8 4-2,0-1-4,0 6-1,1-5-1,-2 9-1,9-1-4,-7 1-2,7-1-6,-8 0-17,8 5-42,0 0-90,-7-4-109,7 4-139,0 4-174,0 1-161,0 4-111,7 0 10,1 4 67,-1 0 118,2 5 168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9:29.50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291 76 161,'0'-23'272,"0"6"31,0 4-1,-7 4-23,-9 0 8,0 5 29,-7 4 30,0 4 22,-1 5 12,1 0 6,-8 9 2,7 3 2,0 2-4,1 7-17,7 1-21,1 4-42,-1 1-55,8 3-61,8 5-45,0-5-30,0 9-22,0 1-20,8-1-14,-1 1-14,2-1-11,-2 1-11,1-1-8,0-4-5,0 0-7,-1-5-8,2 1-23,-9-5-43,0 0-105,0-4-158,0-5-226,7-4-236,-7-4-156,8-5-52,-1-4 57,2-5 129,6-8 214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19:13.482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059BBD12-32CF-4A13-88E0-1A775C549226}" emma:medium="tactile" emma:mode="ink">
          <msink:context xmlns:msink="http://schemas.microsoft.com/ink/2010/main" type="inkDrawing" rotatedBoundingBox="6737,12661 15962,6317 16241,6723 7016,13067" semanticType="scratchOut" shapeName="Other">
            <msink:sourceLink direction="with" ref="{B43FF5BE-F2BE-4542-8474-CC462B7679A2}"/>
            <msink:destinationLink direction="with" ref="{1FB886D5-2A4C-4D2D-830B-BCC2D00E5524}"/>
          </msink:context>
        </emma:interpretation>
      </emma:emma>
    </inkml:annotationXML>
    <inkml:trace contextRef="#ctx0" brushRef="#br0">6237 2277 59,'0'8'163,"0"-8"-21,9 0-18,-9 0-10,0 0-1,11 0 5,-11 0-1,10 0-3,-10-8-5,9 8-3,2 0 2,-1 0 5,-10-4 2,9 4 1,-9 0 7,11 0 4,-11-5-1,10 5-3,-10 0-4,9-6-1,1 0-1,1 1 1,-2-1-3,1-4-1,1-2-2,-1 1-7,10-6-11,-1 5-12,2-4-12,-2-1-16,1 0-14,1-1-12,-2 2-9,-10 5-9,12-6-6,0 7 1,-12-8-3,12 7 1,-12 0 0,1 5-1,-1-4 2,2 3-2,-1-4-2,-10 0 1,9 5-1,2-5 1,-1 1-3,-1-2 2,2-6 0,8 2-2,-8-6-1,-1 3 3,9-2 2,-8-2-2,8 2-1,-8 4 2,8 1 2,-8-2-4,-1 6-3,-10 2 1,9-2 1,1 7 3,-10-2-2,11 3 1,-11-2 1,0 0-1,0 6-1,9-6-2,-9 6 3,0 0 0,0 0-1,0-5 1,0 5 3,0 0 4,0 0 8,0 0 11,0 0 15,0 0 15,0 0 12,0 0 8,0 0 4,-9 0-1,9 5-9,-11-5-13,1 12-12,-9-2-10,8 2-14,-8 5-8,-1 0-5,-11 5 1,12 0 0,-11 1-1,10 0 4,-10 3 1,0 4 1,0-3-4,-1 7 1,-8 0-1,9-6-2,0 5-1,0 1-2,-10-5 5,10 4 0,-10-5 3,10 6 5,0-5 1,0-2 0,-9 6 0,8-4-2,1-2-1,2 2-5,-2-1-2,0-5-1,0 3-2,0 4 1,9-3-2,-9-4 0,0 0 3,11 5 2,-11-12-3,9 7-1,2-1 1,-11-5 3,0 4 5,0-2 6,9 3 6,-7-5 6,-13 4 5,11-3 2,-10 5-5,0 0-5,1-2-4,-1 0-3,-10 9-2,0-3-6,0 2 0,1 5-1,-11-7-1,9 6-5,2 2-2,-11-6-4,9 4 1,-8-6-2,9 8 1,1-7 0,-12 5 0,11-11 0,1 7-2,9-2 1,-11 2 2,2-2 3,8-4 1,2 6 3,-10-6 7,7 3 4,3-3 5,-1 5 2,1 1 1,-1-7-2,-1 5-3,-8 2-4,9-1-6,-10 0-6,10 0-2,-9 1 0,-2 4-3,2-5-1,-2 6 0,1-5 10,1 2 8,-11-1 8,10 3 9,0-5 9,1 5 6,-2-4 1,2 5 2,-2-6-3,2 5-1,8-5-4,1 1-5,-9-2-4,10 2-8,-2-2-7,1 2-2,0-1-3,1-6-1,9 7-1,-21-2 1,12 2 0,-1-7 0,0 6-2,-1 0-3,2-7-1,-1 9-4,-9-3-1,8 2-1,-8-2-2,9 3 2,-11-9 0,12 7 2,-1 0 0,-10 1 1,10-7-1,0 5-1,1 2-2,-2-7 0,1 1-2,10-1-3,-10 1 0,10 0 1,0-7 1,0 1 3,11-5 3,-1-1 0,10-1-2,-10-4-3,10 0-4,10-1-4,-9-5-1,9-5 0,9-1 1,1-5 3,1-1 2,8-4 0,-10-7 2,21 6 0,-9-11-1,9 6 0,9-7 0,1-2 1,0-4-3,10 2 1,10-7 1,10-6 0,0 1 0,-1 0 0,12-4 1,-2-8-2,1 7 1,10-12-2,0 6 1,-11 0 0,11-6 1,1 0 2,-12 6-1,0 0 2,11-5-2,-20 10 0,11-5-1,-12 4-1,1 9 1,0-8-2,-10 6-1,10-6 1,-1 0 1,-9 8 0,10-13-1,0 0 1,-1 0-1,1-1 2,0-4-2,-1 5 2,3-7-2,-3 2 0,-9 4 1,10 1 1,-11 0-1,1 5 0,10 1 1,-10 0 1,-10 5 0,9 0-1,1 0 0,0 4 0,-9-2 0,8 3 0,-9 1 2,10-1-2,1 2 1,-12-2 0,1 0-1,9 7 1,-8-8-1,-2 9 1,11-1-3,-10-7 1,0 12 2,0-5-1,-1-1 0,2 5 0,-2 2 1,-9-1 1,10 0-3,-10 0 0,-1 0 1,3 5 0,-3-5 0,1 0 0,-1 4-1,1-2-1,1-4 0,-1-3 1,-1 6-1,1-7 2,-10 6 0,0 0 0,0 0 0,0 5 0,0 2-1,-11-3 0,2 8-1,9-1 1,-11-1 2,2 2-1,-1-1 1,-1 7 1,2-3 1,-2 3-1,11-2-1,-10 1-3,-10 5 1,10 2-2,-1-8 0,-7 12 0,-3-6 0,1 6 3,1 0 2,-11 0 2,0 0 1,0 6 0,-11 6-1,1-2 1,-11 7-3,2 5-2,-11 1 0,-9-1-1,-1 6 1,-1 5 1,-18 2-1,-1 5 2,0-2 0,-10 1 1,1 0-1,-12 7-2,2-2 0,-11 7-2,10 0 2,-10-1 0,-10 6 0,10 0 0,-10 1 3,12-1 0,-12 5-3,10-4-3,0 3 0,-1 3 1,3-6-1,7 3 1,2-4 1,-2 1 1,11-8 0,1 3 1,-1-1 1,0-1-1,10 0 2,-10-4-1,10 3-2,0-3 1,-10-2-1,12 1 1,-2 7-3,0-8 0,-1 1 2,1 1 1,2-8-1,-3 7-1,1-6 2,0 6-1,11-5 0,-11-1 1,0 1 1,0-2 1,10 1-2,-10 1 2,0 5-1,0-6-1,11 1 0,-11-1-1,0 5 0,-1-3 0,12-3 1,-11 2-1,9 0-1,-7-2 1,7-4 0,-9 6-2,11-7-1,-2 6 3,2-5-2,-1-7 2,10 6-1,-9-4 1,-2 6 0,12-8 0,-1 6 1,0-4-1,-1-1 0,2 0 0,9 0-1,0-5 0,-1 4 1,12-9 0,-1-2 0,1 1 0,-2-5-2,12-1-4,-2-6-6,11 2-1,0-3-2,0-4 0,0-4 3,20-3 3,-10 2 4,10-6 2,10-6-1,1 0 4,8-6-3,1 0 2,-1-5 0,12 0 1,9-5-2,-1-5-8,1-3-11,10 3-13,-1-7-12,12-1-10,-2-4-5,2-1-3,8-10 8,1-2 8,0 2 9,10-6 9,0-1 6,-1-4 9,1-3 5,9 9 3,-9-6 2,11 4-1,-2 0 4,-9 8 1,0-8 0,-1 5-1,1 2 2,-10 4 0,-1 1 0,-8 0-1,-2 2 0,2-3 1,-2 1 0,0-1-1,2 1 1,-12-6 0,11 6 1,0 0 0,-10 0 1,9-6 1,-9 11-1,11-5-2,-12 0 0,10 0-1,-9 6-2,11-1 3,-11 1-1,9-1 2,1 1 1,0 5 0,0-1 0,-10 2-1,9 4 3,-9 0-1,-10 2 0,10-1 0,-1 6 5,-8-2 3,-1 2 3,0-1 5,-2 1 2,3 0 0,-1-2-1,0 2-2,0-1-3,-1 0-3,1-4-2,10-2-4,-10 1-1,0-1 2,0 0 0,-11 0 8,11 2 12,0 4 11,-10-4 7,0-2 5,-1 6 0,2 0-5,-2-5-8,-8 6-9,8-1-8,-9 0-6,1-4-5,8 3-1,2 2-2,-2-7-2,2 1-1,-2-1-1,1 2 2,9-2-1,-8-6-2,-2 3-1,1 3-1,-1 1 1,2 1-2,-2 3 2,-8 0 0,-1 8 0,-1-7 0,-8 12 0,-1-1 1,-10 1 0,9 5-3,-9 0 3,-10 6-1,1-1 0,8 8-1,-8-8-4,-11 7 2,9-1-3,1 0 0,-10 6 2,9-5 0,-9 5 3,0 0 0,-9 5 1,-1 1 0,1 0 0,-12 11 0,1-1-2,1 7 0,-21-1 1,10 6-3,-21 0 1,12 11-2,-21-6 1,11 7-2,-12 5 1,1 1 1,-9-1-2,8-1-1,-8 6-4,-1 1-4,10 0-6,-10-6-6,10 4-5,0-3-5,0-1-6,1 5-2,-1-10-2,9 4 1,-7 1 6,-2 1 6,9-1 9,-9-1 10,11 1 8,-11-1 4,10 1-1,-10 0 2,0 6 0,0 0-1,-10-7 1,10 8-1,-10-2 3,1 0 0,-1 6-1,0 0 1,1-5 0,-12 5 1,11 0-2,1-5 0,-1 6 0,0-8 1,1 7-1,-1-6 1,10 1 0,-10 0 0,10-1 0,-10-4-7,1 3-13,-1-3-9,-1-2-5,-8 7-6,9 0 3,-9-6 3,8 5 12,-9-1 9,1 3 3,10-1 6,-12-1 0,11 7 0,0-8-10,1 1-18,9 2-12,-10-2-10,10 1-7,0-6 0,-1 0 9,3-2 16,-2 3 12,0-1 10,-1-1 5,1-3 1,2 3 3,-3 2-1,1-1 0,-9-2 0,8-2 1,-8 3 3,9 2 1,-10-2 0,0 1 0,10-6 1,-10 6 2,1 0-1,-1-6 0,0 6 1,10-5-1,-9 4-1,8-5-1,-8 7-4,9-7-2,-1 5-1,1-3-1,2 3-3,-2-5-3,-1 6 2,1-7 1,0 2 1,1 6 1,9-8 4,-10 2 4,-10-1 0,10 6 1,1-5 1,-1-1 1,0 5 1,-10-5 2,10 1 0,0-1 0,0 1-1,1-1-2,-1 1-2,0-7-3,0 7 0,-1-2 2,12-3-1,-1 5 3,-9-7 2,8 0 1,-9 6-1,11-5-2,-1 5 3,-11-6-3,12 7-1,-1-1-2,1 1 3,-2-7 0,-8 6 0,9 1 0,1-1 0,-12 0-1,11 1 1,-10-6 0,10 4-3,-10-3 1,0-2 2,11 1 4,-11-1 0,9 1 6,-7-6 5,7 0 9,2 0 2,8 0 1,-8-4 4,9-3 1,10-4 0,0 5 3,0-5 4,0-5 1,11 5-3,-2-7-4,1 2-9,10-7-10,1 1-8,-3 0-6,3-1-6,9 1-3,-10-6-2,10 6-2,0-6-8,-11 0-10,11 0-5,11 0-4,-11 0-7,10 0-6,11-6-11,-12 0-9,12-5-9,9 0-17,-2-7-9,13-3-4,-1-8 7,9 2 13,11-6 12,0-13 19,1 1 16,-1-5 14,9-6 10,1 0 7,0-12 5,9 0 2,2 1 2,-2-5 1,11-2 0,-11 1 1,21-5 1,-10-1 1,19-5 3,-9 1-2,11-8 0,-2 7 0,1 0 2,10-1-2,-11 8-4,0-2-3,2-1-9,-11 9-15,0-3-15,-1 1-17,-8 5-9,8 1-3,1-4 7,-11 3 14,11 0 15,-1 0 18,1 1 9,0-6 6,11 7 5,-12-2 1,11 5-1,-11 2-2,-8 0 2,-3 9 1,3 2-1,-1 0-7,-20 4-6,9 8-6,-10-2-3,-8 5-4,-1 4 1,0 2 4,-11 1 8,2-6 7,-2 6 4,1-6 1,11 6 2,-12-6 1,1 0 2,10 2 1,-1-2 1,11-5 2,-10-1 4,10-6 2,1 8 0,-2-7 3,1 4-1,-10 3 2,10-7-1,-11 6 0,12-1-3,-13 2-1,3-1-1,-1-1 1,0-5 3,0 6 9,-1-8 13,1 9 9,9-6 11,-8 4 12,-1-4 6,0 4 2,10-5 6,-10 6 4,-2 1 10,3-2 1,-1 1 5,0-1 0,-11 0-9,11 0-11,-9 7-19,-2-6-13,2 5-14,-2 1-9,-10-6 1,12 5 5,-12 0 13,1 1 15,1 5 18,-1-5 15,-1-2 9,1 2 4,0 5-4,-10-7-11,11 2-12,-2 6-9,1-2-5,0-6-5,-1 9-3,2-4-2,-1 3-4,-1 4-8,1-4-13,0-2-9,1 7-9,-2-6-5,1 6-4,0-6-3,-1 4-2,2 3 0,-1-2 0,-10 7 0,10-1 0,-10 0-1,0 1-2,-11 4 3,11 1-5,-19-1-6,8 7-23,-10-7-42,2 8-67,-1 4-86,-1-7-101,-9 7-171,0 0-176,-9 0-129,-1 7-24,-10 9 37,-10-5 77,-10 11 166</inkml:trace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9:29.68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649 31 128,'0'-13'561,"-7"4"143,-1 0 136,-15 9 122,-1 0-87,-7 9-159,-9 0-132,2 4-120,-9 0-125,0 5-116,-1-1-84,10 1-63,-9 0-52,8-1-53,0-4-69,8 5-152,0-5-185,7 5-257,1-5-215,6 0-92,3 0-8,-3 1 111,10 3 165,-2 5 249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9:30.07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0 477 77,'9'13'324,"15"-4"60,7 0 65,16-4-9,0-5-10,22-9-14,10-5 27,7-3 43,7-5 21,17-9-18,-9 0-45,10-4-54,-11 0-83,2 0-95,-1-5-86,-6 5-56,-10 4-31,2-4-32,-17 9-60,0-1-119,-15 1-128,-8 4-205,-9 9-211,2 0-158,-16 4-44,-1 5 64,-15 8 100,-8 5 190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9:30.58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476 510 239,'-7'0'479,"-2"-4"70,2 4 55,-9-5-19,8 1-95,1-1-60,-10 1-9,3 0 12,-3-1 4,-6 10-17,8-1-40,-17 0-58,8 10-84,-7-1-71,0 4-47,0 6-31,0-2-24,-1 6-18,10-1-11,-2 1-11,0 4-8,1-1-6,15 1-4,-8-5-3,9 1-4,7 4 0,7-10 0,1 2-2,0-6 1,15-4-1,0-4 0,1-4-5,7-5-3,1-5-2,-1-4-1,0-8-1,9-1 3,-9-4 1,0-4 5,-8-1 3,1-4-1,0-8-1,-10 4 1,-5-9 1,-1 0 0,-1-4-2,-7-1 1,-7-4 3,-1 0 0,-1 1 0,2-1 0,-9 0 1,1 9 3,6 0-2,-6 5 2,8 8-3,-2 5-1,2-1-3,-1 10-1,8 4-1,-8 8-2,8 10 4,0 3 1,0 10 4,0 8 6,0 5 6,0 4 4,8 5 3,-8-1 3,8 5 0,-8 0-4,16 0-7,-9 0-6,1-4-13,-1-5-27,9 0-43,1 0-111,-10-8-152,9-1-222,7-8-210,-7-1-166,7-8-55,1 0 58,-1-9 123,8 0 209,-7-9 213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9:31.22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0 0 211,'0'0'328,"8"4"76,-8 5 62,9 4 45,-9 0 54,7 0 47,0 5 12,2 4-42,-1 5-65,-1-1-66,2 9-89,-2 0-105,-7 0-94,8 0-64,-1 1-42,2 3-27,-2-8-14,-7 4-8,8-4-1,0-5-2,0 1-1,8-1 2,-9-8 1,1-1 0,8 1-1,-1-9 0,1-1 0,0-3-2,8-10-14,-10 1-25,10-5-72,-8 1-126,-1-6-156,9-3-193,-8 4-179,-1-5-141,-7 0-18,0-4 78,-1 5 132,-14 4 181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9:31.40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31 199 358,'-16'-5'442,"0"1"40,16-5 48,0 0-83,8-4-95,7 0-77,9-1-46,-8-3-30,7 4-43,8-5-57,-7 1-76,7-1-94,-7 5-132,-1 0-150,-8 0-157,1 8-80,0 0-15,-16 5 47,0 5 103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9:32.05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696 786 10,'7'-4'191,"2"-6"16,-2 2-3,1-5 2,8 4 7,-9-4 15,1-1 12,8-3 9,-9 4 3,2-5-7,-2 1-9,-7-1-13,8 0-16,-8 1-13,0-1-14,0 1-13,-8-1-10,1 0-2,-2 1 9,2-1 21,-9 1 25,8 4 26,-8-5 21,-6 9 2,-2 0-15,1 1-28,-1 3-38,-7 5-34,-1 0-34,1 5-24,0 3-14,-8 1-8,0 9-3,8 4-5,-9 4 0,9 0-4,0 5-6,0 4-10,8 0-7,-1-4-9,8 5-8,8-6-6,8 1-3,0 0 0,8-5 0,8-4-1,8-4 0,7-5 0,0-4-1,8-5 0,0-4-1,8-4 0,0-5 1,-9-4 0,10-5 0,-1-4 0,-9-4 3,9-5-1,-16-5 0,9 2-1,-17-6 2,1-4-1,-9-4-2,1 4 1,-16-4-1,0 4 0,-7 0 2,-10 4-1,-6 0 0,-8 1 1,0 4-2,-16 4 0,0 0-1,-8 0 1,1 9-1,-9-4 1,0 8-1,9 1-7,-8-1-20,15 9-37,-1 1-90,9-1-151,0 9-207,16 0-242,-8 4-175,15 1-66,-8 8 35,9 0 121,6 5 193,2-1 239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9:33.26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2820 326 13,'-17'-22'184,"-6"4"22,-1 5-14,1 0-5,-8-1 4,-8 5 12,-8 5 23,0 0 19,-8 0 19,1 4 19,-9 0 5,1 4-5,0 0-18,-9 0-22,0 5-25,-7-4-25,0 4-6,-8 4-2,1-4 10,-2 8 7,9-3 3,-8 7-3,1 2-15,-2 2-19,9 2-26,0 8-24,-1 0-19,1 5-17,9 4-14,-2 4-9,8 5-4,-7 4-3,7 5-4,1 8-2,-1 5-4,1 4-5,0 5-4,7-6-4,-1 10-4,2-8 0,7 8-2,1-5 0,6 5-3,2 0-3,6 0-3,1 4-7,7-4 0,0 4-5,9 1 0,8-1-1,-2 5 0,9-5 0,0-4-1,0 4 1,9-4 0,6 0 3,1-4 3,8-5 4,-9 0 7,8-4 4,8-1 5,1 1-1,-9-5-1,16-3-1,-8-6-3,0 1 0,9-1 1,-9-4 4,0 0 5,1 1 1,-1-5 2,8 4 1,-8-5 3,-8 5-3,10-4-4,-2 0 2,0 0-2,7-5-4,-6 1-1,-1-1 2,0-4 0,9-5-2,-2-4 4,10 0 3,-10 1 1,9-10-3,0 0 0,0-4-2,1 1-5,6-6-3,-7-4-7,8 1-1,-1-2-5,1-3-1,7-4 0,-7 4-3,8-5-1,-1-4 0,1 0-3,-1 0 1,0-9 0,1 5-1,8-1 0,-9-8 0,9 5 2,-2-1 0,2-5-2,-8 5 3,-1-3-3,0 3 0,-7-5-1,8 1-1,-8 0 0,-1 0 1,1-5 1,-1 1 0,1-5-2,1-4 0,-2-1-1,8-8-1,-7 0-1,8-9-4,-8 0-2,-1-9-2,8 5 2,-7-5 0,-1 0 0,2-4 3,-10 4 4,9 1 2,-8-1 1,0-4 1,0 3 0,0-2 0,-1-1 1,-6 0 1,7-10 0,-9 2 0,2-6-1,-2-8 0,2-4 0,-1-10-2,-7-3 0,6-6 0,2-8 0,-9 5-1,0-5 3,0 4-1,-7 1 2,-1 4-1,-7-5 1,-1 1 1,1-1-2,-8 5 1,-8-9 0,-8 5 0,0-5-1,-15 4 0,0-4-2,-10 5-1,-12 0-5,-3-6-11,-6 6-15,-1 4-19,-15-5-24,8 10-30,-18 3-42,2 6-92,-15 8-154,-1 3-237,-8 15-252,-7 13-114,0 8-34,-9 14 62,-15 13 146,8 8 247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9:53.26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-2 938 114,'0'-9'185,"8"0"-18,-1 1-39,-7-2-34,9 2-18,-2-1-3,1-4 6,8 4 7,-1-4 9,1 4 5,0-4 6,8 0 5,7-1 1,0-3 7,0-5 7,8 4 7,0-4 6,0 5 9,9-10-1,-2 5-7,1-4-11,0 4-11,7-4-14,-7-1-15,8 5-10,7-4-6,-7 4-7,8 0-9,-9-5-2,8 6-6,2 3-8,-10-4-6,8 5-5,-7-6-3,8 10-6,-1-4-1,-7-1 2,8 5 3,-1 0 3,1-5 3,-1 5 5,9 0 3,-2-1 1,-5 1 3,6-4-1,8 3 1,-8 6-6,8-5 0,0 0-8,9-1-7,-9 5-5,8 1-4,-1-1-6,2-4-7,-1 8-3,-1-4 3,2 1-3,-1-1 1,-1 0 3,10 5 1,-17-5 3,7 0-2,1 5 5,1-1 5,-2 1 1,1 4 3,-8 0-3,0 0 3,9 4 2,-9 1-4,-8-1 2,8 5 0,-8 0 2,8 0-1,-7-1 1,0 5 1,-2 1 1,2-1 3,-9 0 3,9 0 0,-1 1 0,1 3 4,-1-4 5,0 5 0,1-5 1,-2 4 14,10-3 25,-9 3 18,1-4 8,0 5 5,7 0 5,-9-1-9,2 1-23,0-5-20,-2 5-10,2-1-4,-8 1-6,-1-5-3,0 5-5,-6-5 1,-10 0-4,8 0 2,-7 0 4,-7 0 4,-1-4 1,0 0-3,0 0-1,-8 0-5,1-5-7,-8 5-7,-2-5-3,-6 1 3,0-1 8,-1-4 15,-6 5 17,-2-5 9,1-5 0,-8 1-2,0-1-11,0-8-16,-8 4-17,1-8-9,-9-1-8,-1-4 0,3 4-1,-3-8 0,-6 4-2,8 0 0,-1 0 1,-8 5-1,17-5 0,-9 8-2,1 1-1,6 0 0,9 4-4,-7 0 0,7 5 0,0 0 0,7 4 3,2 0 0,6 4 3,1 5-1,-1 4 0,8-4 1,-7 4-2,8 5 1,0-5 1,-1 4 1,1-3 0,-9 3 1,8-4 2,-7 0-1,-1 1-1,1-1 5,-8-4 4,0-1 4,-8 1 5,0 0 2,-16 4 1,0 0-2,-7-4-4,-8 5-5,0-6-4,0 5-4,-9 1 1,1-1-3,0-4-1,-8 4-4,8 0-13,-1 0-19,2 0-32,-2 0-70,2-3-111,7 3-133,0 0-188,7-5-175,1 1-136,-1 5-21,8-6 65,-8 1 112,10 0 184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9:55.31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133 4 35,'-31'0'34,"-9"-4"-27,9 4-24,0 0-28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49:56.33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5428 0 21,'7'5'85,"2"0"-3,-9-1 6,7 5 11,-7-1 16,0 5 18,0 5 11,-7-1 4,-2 6-4,-6 3-11,-1 5-16,-8 4-20,1 5-19,-16-1-14,8 9-10,-16 1-4,0-1-1,0 5 2,-15 0 3,-1-5 3,-7 9-1,-8-4-4,0-1-8,-9 1-8,-6 5-8,-8-5-10,-10-1-7,2-4-4,-8 5-3,-8-5-2,0 1 3,0-5 14,-1-5 13,-6 1 10,-1-5 8,-7 0 10,-2 0 2,2-4-10,0-5-6,-9 5-6,8-4-3,8-5-3,-7 5-5,7-6-1,1 6-3,-2-6-3,10 6 0,-2-5 1,9 9 3,-9-5-2,10 5-1,-10 4 1,10 0-4,5 0-5,2 5-5,8 4-2,8-5 0,-2 5 0,17 0 3,0 0 3,7 0 7,9 5 3,-1-5 3,17 4 3,6 5 1,9-1-1,8 1-1,-1 4-3,17 1 0,7-1-4,0 0-2,15 0-5,1 0-3,15 0-4,0-4-2,9-5-2,14 5 1,1-5-2,15-4 2,1 0 0,15-4-1,-1 0 0,10-5-1,-2-5-3,8 1-1,1-9 0,7 0 2,2-5-1,-2-3 2,7-5 1,2 0-1,-1-9 1,8-5-2,0 1 0,0-5-4,-8-5 0,1 2-4,-9-10-7,0 4-4,-15-4-1,-8-4-3,-8-5 1,-7 0 4,0-4 8,-17 0 2,-7-9 2,-8 0 5,-8 0 3,-8-13-2,-7 4 0,-8-4 2,1-5 1,-9 1 1,-9-1 6,9 10 13,-8-1 9,1 4 7,7 1 3,0 9 1,0-1-9,7 5-12,1 4-8,8 5-7,-1-1-2,8 5-6,1 4 0,7 1 2,1 8-3,-1 1 0,-7-2 1,7 10 2,0-4 2,-8 4-4,1 0 1,-8 0 0,-1 4 4,1-4 7,-8 0 16,-1 0 24,2 5 17,-9-5 16,7 5 26,-7-1 16,-7 9 8,7 0-11,-9 9-11,2 4-12,7 1-28,0 4-27,0-5-25,7 5-50,2-5-100,-2 5-180,9-4-204,-1 7-153,9-3-79,-8 5-3,-1 3 69,-7 1 164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19:24.508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AF73472-C8D2-4789-B41C-987C53409BDF}" emma:medium="tactile" emma:mode="ink">
          <msink:context xmlns:msink="http://schemas.microsoft.com/ink/2010/main" type="writingRegion" rotatedBoundingBox="18484,4802 21125,4321 21267,5098 18625,5579"/>
        </emma:interpretation>
      </emma:emma>
    </inkml:annotationXML>
    <inkml:traceGroup>
      <inkml:annotationXML>
        <emma:emma xmlns:emma="http://www.w3.org/2003/04/emma" version="1.0">
          <emma:interpretation id="{5BE884EF-AA34-4C9E-9379-E3EE0EFDFEAA}" emma:medium="tactile" emma:mode="ink">
            <msink:context xmlns:msink="http://schemas.microsoft.com/ink/2010/main" type="paragraph" rotatedBoundingBox="18484,4802 21125,4321 21267,5098 18625,55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5E3911-086B-4AC5-AF10-3307628523C4}" emma:medium="tactile" emma:mode="ink">
              <msink:context xmlns:msink="http://schemas.microsoft.com/ink/2010/main" type="line" rotatedBoundingBox="18484,4802 21125,4321 21267,5098 18625,5579"/>
            </emma:interpretation>
          </emma:emma>
        </inkml:annotationXML>
        <inkml:traceGroup>
          <inkml:annotationXML>
            <emma:emma xmlns:emma="http://www.w3.org/2003/04/emma" version="1.0">
              <emma:interpretation id="{3C4A9EE3-3751-4559-8496-D8F60089750B}" emma:medium="tactile" emma:mode="ink">
                <msink:context xmlns:msink="http://schemas.microsoft.com/ink/2010/main" type="inkWord" rotatedBoundingBox="18484,4802 19968,4532 20109,5309 18625,5579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G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11302-5924 43,'-10'-5'216,"10"5"28,0 0 4,-9 0 13,9 0 22,0 0 29,-11 0 22,11 0 14,0 0 2,0 0-19,0 0-35,0 0-40,0-5-34,0 5-26,0 0-27,0-6-7,0 6 22,11-6 27,8 6 24,1-5 8,10 5 0,0-5-16,10-8-38,0 8-49,10-6-45,10 0-32,-1-5-17,11-2-13,-10 1-11,10-4-7,-1 2-4,2-3-4,-1 0-5,0 0-2,-1 5 2,-8-5 0,-1-1 0,-2 6-1,3 0 1,-11-5 0,-10 5-1,-1 0 1,1 6 2,-10 0 9,-9-1 9,-2 2 3,-8-2 3,-2 0 1,-9 1 1,-9-5-8,-2-1-8,1 5-4,-10-4-1,-9 5-3,-1-6-1,0 5 2,-10 8 0,10-8 0,0 5 1,10 3-1,-11-3-1,12 2-6,8 5-5,2-5-1,-1 5 0,20 0-1,-1 5 3,2 0 3,20 6 1,-3 1 1,2-1-1,11 6 0,-1 0 0,-1 1 0,1-2 0,-10 6 0,0 0 4,0 2 3,-11-2 2,-8 12-2,-11 0 1,-11-1 0,2 6-4,-21 5-4,0 2-14,-10-1-31,-9 0-73,-2 0-144,2 0-189,-1-6-241,0 1-206,0-2-86,10-8 11,1-4 111,9-3 171,9-1 233</inkml:trace>
        </inkml:traceGroup>
        <inkml:traceGroup>
          <inkml:annotationXML>
            <emma:emma xmlns:emma="http://www.w3.org/2003/04/emma" version="1.0">
              <emma:interpretation id="{03E7EAA1-F471-49CD-A4BA-FD1783B94EC2}" emma:medium="tactile" emma:mode="ink">
                <msink:context xmlns:msink="http://schemas.microsoft.com/ink/2010/main" type="inkWord" rotatedBoundingBox="20539,4463 21132,4355 21244,4971 20650,5079"/>
              </emma:interpretation>
              <emma:one-of disjunction-type="recognition" id="oneOf1">
                <emma:interpretation id="interp5" emma:lang="en-US" emma:confidence="0.5">
                  <emma:literal>G</emma:literal>
                </emma:interpretation>
                <emma:interpretation id="interp6" emma:lang="en-US" emma:confidence="0">
                  <emma:literal>.</emma:literal>
                </emma:interpretation>
                <emma:interpretation id="interp7" emma:lang="en-US" emma:confidence="0">
                  <emma:literal>6</emma:literal>
                </emma:interpretation>
                <emma:interpretation id="interp8" emma:lang="en-US" emma:confidence="0">
                  <emma:literal>@</emma:literal>
                </emma:interpretation>
                <emma:interpretation id="interp9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837.7753">13667-6147 82,'10'0'154,"-10"4"-37,9-4-28,2 0-21,-11 0-18,10 0-13,-10-4-14,9 4-18,2 0-25,-1-6-32,-10 6-39,9 0-44,-9 0-20,11 0-3</inkml:trace>
          <inkml:trace contextRef="#ctx0" brushRef="#br0" timeOffset="1402.2638">13786-6591 74,'0'-16'203,"0"3"16,0 1-13,0-3 2,0 4 14,0-1 24,0 1 25,0 0 22,-10 0 10,1-1-3,-1 8-11,-10-3-22,-1 2-26,2 5-26,-11 0-20,10 0-15,-10 5-16,11 2-8,-12 3 1,1 7-2,10 1 5,-10 3 4,11 7 9,-11 6 10,9 0-3,2 11-11,-2-6-19,1 5-24,10-5-24,1 7-25,-1-1-21,10-5-10,10-7-8,-1 1-3,12-7-2,-12 2-3,22-7-2,-1-5-5,9-13-4,1 9-5,-1-13-4,3-7-3,7-3-3,-10-7-2,12 0-2,-12-5 0,1-6 0,-10-1 0,0 2 1,-9-7 1,-12 0 0,1 0 1,-10 8 0,0-4-2,-19 3-2,-2 4-6,2 6-15,-22 6-43,1-1-112,1 8-149,-12 4-219,2 0-222,-2 4-156,2 8-49,-11 5 63,11-1 124,-2 7 208</inkml:trace>
        </inkml:traceGroup>
      </inkml:traceGroup>
    </inkml:traceGroup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50:08.18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7 62 6,'0'-13'211,"0"4"4,0 0-35,-7 1-174,7 3-106,0-3-63,0-2-33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50:08.50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-5 10 245,'0'-4'287,"0"4"-15,0 0-96,9-5-183,-9 5-140,0 0-79,0 0-39,-9-4 4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50:12.41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11408 404 50,'-24'0'187,"0"0"13,-7 0-48,8-5-26,-8 5-14,-1 0 8,-7-4 19,-1-1 25,2 1 14,-9-1 5,0 1 2,0-5-14,1 5-23,-9-5-30,8 5-26,-8-5-22,1 0-23,-2 0-20,2 5-11,-8-5-5,-1 5-4,0-1-4,-7 1 0,-9 4 0,10-5-1,-9 10 0,-9-5 0,9 9 0,-8-5-1,-8 5 0,8 4 3,-15 0 4,8 1 7,-9-1 3,0 4 5,8 1 2,-8-1 1,-7 6-4,8-6-2,-1 0 0,-7 1-7,0 0 0,-2-1-4,2-3 0,0-1-2,-9 0-2,1-4 1,0 0 0,0-1-2,-1-3 2,2-1-4,-2 0 3,1 1 1,8-5 1,-1 4 2,8-4 0,-7 0 0,7 0-2,0 0 0,9-4 0,-8 4 3,6-9 3,2 5 1,-1-1 1,9-3 2,-10 3-1,17-4-3,-7 0-3,-2 1 0,1 3-3,1-3-1,-1-1-4,-1 4 1,2-4-1,-1 5 0,-1 0 1,2-1-3,-1 1 3,-1 0 1,2-1 3,-1 5 0,-8-4 1,8 4 2,-1 0-2,-6 0-1,8 0-2,-2 0-1,9-4-2,-8 4-2,8 0 1,-7 0 0,6-5-1,1 5 1,0-5 1,7 5 1,-7-4-2,8 0 2,-1-1 1,2 1-1,-2-5 6,0 9 1,2-4 5,5 0 3,-6-1 2,0 1 0,0 4-3,-1-5-3,9 5 0,-9 0 0,0 0-4,2 5-3,-2-1 0,-7 1 4,0 3-4,7 5-2,-7 0-2,0 5 1,0 0-1,0-1-6,0 1-1,7 4 3,-7 0 5,8 0 0,0 0 1,-8 0 6,7 0 3,1 0 1,0-4 0,-1 3 1,9 6 3,-9-5-3,1 4-1,8 0 0,-9 5-3,9 0-3,-1-1-4,1 6-2,7-1-4,-8 0 2,8 5-1,9-1 1,-10 1 2,11 0-2,5-1-2,1 5 1,0-4 0,8-1 1,0 0 0,7 1-1,1 0 2,7 4-2,1-4-2,-1-1-3,8 5 1,8 0 3,0-5 1,8 5-1,-1-4 2,9-1 3,8 1 0,7-4-2,8-2 0,0 1 2,15-3 2,1-2-3,-1-4 1,10 1-2,6-1 3,0 1-3,1-6 0,7 2 0,0-2-1,0 2-1,0-6 0,8 1 0,1-5-4,6 0-2,1-4 2,8 0 2,-1-9 0,1 0 2,7 0 1,8-9 1,0 4 0,9-7-3,-1 3-5,-8 0-4,8 0 1,0 0-1,-8-4-4,8 5-2,-16-6 3,9 1 3,-1 0 0,-7-1 3,7-3 2,0 0 3,0-2 0,8 2-2,8-5 3,0 4-2,-1-3 2,1 3-1,8 1 5,-8 3 4,-8 1 1,8 0 3,-8 4 1,8 5 0,-8-5-6,1 4-3,-2 1-3,1 4 1,0-5 0,-8 5-1,1-4-2,7 4 2,-9 0 1,10-4 1,-1 0-2,0-1 2,1 5 2,14-4-2,-8 4-3,10-4 1,-2 4 2,0 0 2,-6 4 4,-1-4 4,-1 4 3,-6 1 3,-2-1-1,-14 0 2,7 0-4,-8 1 2,1-1 8,-1 1 10,1-5 13,-1 0 9,1 0 9,-1-5 4,0 1-5,0-1-10,-7 1-11,7 0-9,2 0-6,-11-1-4,2 1-7,0 0-3,-8 4-3,0 0-4,-8 0-5,-1 4-5,1-4-1,-8 4 0,0-4 0,1 5 2,0-5 1,-10 0 2,2 0 1,-9-5-1,8 5-3,-7 0 1,0 0-1,-1-4 1,-8 4-5,10 0 5,-10 0 0,8 0 0,-7 0-2,1 0 0,6 0 3,-8 0-1,8-4 3,1 4-3,-8-9 0,7 4 0,1 0 1,-8-3-2,7-1-3,-8 1 2,10-6 2,-10 5-1,8 0-1,-7-3 2,8 3 1,-8 0 0,7-5-2,-7 6 1,0-1-2,0 0 2,-1 0-2,1 5 2,-1-5 1,1 5-1,-8 4 3,8-4-2,-8-1 0,7 5-1,1 0 2,-8 0-1,8 5 0,-1-1 1,1-4 0,8 4-2,-8 0-2,-1 5 2,8-4 0,1 4 0,-1 0 0,2-1 4,-2-4-3,8 1 1,-8 4-2,9-5 1,0-4 10,-2 5 12,2-5 24,0-5 23,-9 1 23,8-1 25,0 1 23,0-1 19,1 1 12,-9-4 8,9-1 3,-9 0-11,1 0-20,-1-4-24,1 0-30,-8 4-28,0-9-21,-1 5-13,-7 0-8,0-5-8,-8 1-5,1-1-1,-9-8-6,-8 4-1,1-4-2,-9-1-2,-7-3-1,0-6-2,-1-3 0,-7-1-4,-7-4-1,-1 0 2,0-5-2,-7-3 4,-1 4-1,-8-5 0,0 0 0,-7-4 0,0 4 2,-8-4-3,0 4 3,-8-4 2,-7 0-2,-1 4 1,0-4-3,-15 4-2,-8 1-3,-1 3-1,-15 1 0,1 0-1,-9 4 1,-7 4 0,-8 0 1,0 10 1,-1-1 4,-7 4 2,0 6 0,-8-2 2,0 6 2,0 4-2,1 4-1,-1 0-2,8 0 0,-1 9-1,10-4 1,-2 4 1,16 4 0,17-4 0,-1 0 0,16 5 1,-1-5-1,16 4 1,8-4-1,9 0 1,5 0-2,11 0 1,-1 0 0,6 0-3,1 0 0,1 0-1,8 0 2,-2 0-3,2 0 2,-1 0 1,0 0 2,8 0 0,-8 0-5,8 0-16,-7 0-63,7-4-80,-9-1-97,2 1-100,7 0-138,-8-1-131,1 1-86,7 0-51,-9-1 25,2-4 63,-1 5 123,0-5 139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50:15.55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0 19 70,'14'-4'329,"3"-1"23,-10 5-22,0-4-114,10 4-188,-10 0-178,9 0-115,-8-5-53,0 5 6,0 0 46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50:16.84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1925 17 13,'-31'-5'22,"-8"1"-1,-1 0-3,2-1-2,-9 5 4,0-4 6,-8 4 7,1 4 11,-1 1 9,-8-5 3,1 8 1,-2-3-2,2 4-4,0 0-8,-1-1-8,9 5-3,-1 1-5,0-1 2,1 4 4,-1 1 7,8 0 11,-7-1 6,6 10 7,1-5 6,0 4 4,1 5 0,-1-1-1,0 6-5,0-1-4,0 5-5,1-1-2,6 1 1,2-1 5,-2 5 7,0 0 10,9 0 5,0 9-4,0-5-6,8 5-12,-1 0-13,8 4-14,1-4-13,8 4-7,-2 0-3,9 0-1,0 0-1,0 0 5,16 5 5,-1-5 5,9 5 1,-1-6 0,8 7 0,1-11-4,7 5-9,8 0-3,0-9-5,0 5-2,8-4-3,-1-5 0,8 4 4,2-4-5,5-5 0,2 1 1,0 0 0,7-5 2,0 0-1,7-4 0,1-4 3,1-2-1,6-2-1,1-6 0,0-8 2,-1 0 7,9-9 2,-8-5 4,8-4 7,0-8 6,-1-1 1,0-4-4,-7-4-1,8-4-5,-8-6-4,-1 1-6,-6 0-2,-1-9-3,-8 0 2,-8-4 1,-8-5 1,0-5 3,-7 2 0,1-6 4,-18-4 3,2 0 5,-2 0 11,-14 0 8,0-4 15,-8 0 13,-1-1 13,-8 1 10,-7 4-2,0 0 2,-7 0-10,-8 4-12,-9 5-15,1 0-13,-8 0-11,-9 0-12,0 8-10,-14-3-4,-1 3-4,0 5-3,-7 0-9,-1 0-22,1 0-50,0 5-92,-1 0-120,1 3-129,-9 1-122,17 4-47,-1-4 17,0 4 72,8 5 109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50:18.7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1468 1827 151,'15'-4'202,"1"0"-13,-1-1-26,9-3-17,8 3-6,7-3 0,-8-1 0,16-5-2,-8 1 2,7 0 1,9-5-3,-8-3 1,8-2-7,-1 2-12,2-6-17,-10 1-17,10-9-16,-10 4-11,1-4-1,0-9 0,-9 4 6,2-8 2,-2 0-1,-14-5-10,8 0-9,-17-4-10,-7 0-9,-8-5-3,0 0 10,-15-3 6,-9-2 0,-7 2 2,-9-6-2,-7 1-5,-7 4-17,-1-4-8,-14 9-6,-2-6-6,-7 10 0,0 5 2,0 3 0,-9 1-4,1 8 0,1 0 5,-1 10-1,-1 8 0,-6 0 1,-1 8 2,8 10 3,-8 4-2,0 4-1,8 10 0,1 8-3,-10 9-1,10 3-1,7 15 0,-8 4 5,8 9 9,7 7 18,8 6 15,1 5 15,15 8 13,0-5 7,16 9 6,7-4-2,17 4 3,7-4 5,16 0 13,6-4 2,18-5-5,14-9-10,8-4-13,9-8-23,16-6-37,-1-8-71,7-4-105,1-10-165,15-3-186,0-14-151,9-4-69,0-5 13,-2-8 74,2-1 148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50:19.53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5852 2047 96,'38'5'195,"9"-1"6,0 0-70,15 1-41,2-5-31,5-5-11,2 1 8,7-5 18,7-4 26,-5-5 26,5 1 21,-6-9 12,6-1-3,1-4-12,-8 1-20,0-5-19,-7-5-14,-8-4-5,-1 0 10,-8-4 9,-14-5 6,-9 1 0,-7-11-2,-17-2-12,-7-6-17,-16 1-8,-6 0 0,-18-5 2,-7 4 1,-15-3 8,-9 3 1,-14-3-1,-2 8-7,-22-4-5,0 3-3,-17 6-7,-14 0-9,-1 3-8,-16 1-4,1 5 0,-8-1-6,1 5-5,-2 4-2,-6 0-5,-9 4-7,-7 9-8,-2 1-3,2 7-4,7 2 2,-7 7 1,7 5 0,-8 5-2,9 4-1,-9 4-1,9 5-4,-1 5-1,7-1 1,1 4 4,1 1 5,14 3-3,-8 6 3,9-1 3,9 9-1,-10 1-6,9 4 0,-1 4 9,1 4 6,7 0 5,8 9 6,8-4 8,-1 8 3,17 6 0,0-2-1,15 6 5,1 8 8,15-5 6,0 10 10,14-4 4,10-2 3,7 1-3,8 5-9,8-5-8,8 4-7,14 5-7,2 0-12,14 0-6,9 5-4,15-1-3,9 5-7,14-1-8,17 1-9,15 0-48,15 0-58,25 0-58,21-1-79,18-3-89,15-10-88,15 0-50,32-3-34,7-1-49,24-9 3,7-8 53,10-9 78,5-14 83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50:21.43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3227 2504 101,'31'5'116,"-8"-1"-11,16 1 0,0-5 0,0 0 9,8 0 9,0-5 6,8-4 12,-1 5 8,8-5 8,1-4-2,-1 0-7,2 0-11,5 0-15,2-5-18,0 0-18,-1-3-15,0 3-14,8-4-10,-7 0-3,-1 0-4,0 0 0,-7-4 4,8 3 7,-9 2 5,0-6 3,1 6 9,-8-6 8,7 5 5,-15-5 7,7 1 5,-7 0 2,0-5-9,-8-4-9,1 0-12,-9-1-15,8-8-15,-16 5-11,0-10-4,1 5-10,-16-4 1,7-5 0,-7 1 7,-8 4 1,0-5 4,-8 0 5,-7 0 0,-1 5 6,-7-5-5,-16 4 1,7 1-1,-14 4-1,-1 0 0,0 0-3,-8 5-5,-8 0-4,1-1-4,-9 0-3,9 5-3,-8-5-3,-8 5 0,7-4-1,-7 4-1,8-5-1,0 0 0,-9 1 0,9-1-1,-8-4 0,-1 5-2,10-1 0,-9 1 1,7-1-1,0 5-1,-7-5 2,8 10 1,0-1 0,-1 5-1,1-5-2,0 9 4,0 0-3,-1 0 3,-7 4-1,0 1 3,0 3 4,-8 5-3,8 1-1,-16 8-2,8 0 2,-8 0-5,-8 8-1,9 1 1,-17 5 2,9 3 1,-1 1 1,-8 4 1,8 4-1,2 4-2,-2 6-2,0-1 1,8 5 1,0 4 0,1 4-2,-1 5 3,8 8 1,-8 1-2,8 8-1,-8 5 2,8 8 4,1 1-1,7 4-2,7 4-1,0-4 1,2 5-1,13-1-3,1 0 1,10 5 0,-3-5 2,17 5 0,-1-5 0,9 0 0,15-4 0,8 5 4,0-1 3,24 0 1,-1 1 3,24-1 3,1 0 2,14 5 3,0-5 0,16 1 1,16-5 6,0-9 9,8-5 3,15-7-1,0-10-3,16-5-1,7-12-7,9-9-13,0-5-33,7-13-91,-8-8-169,8-14-186,-7-9-147,-8-4-74,-1-13-15,-14-4 63,-10-10 157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50:23.23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548 39 95,'0'0'244,"0"-5"30,0 5-15,0-4-31,-9 4 2,9 0 25,-7 0 41,-1 0 36,0 0 27,8 0 9,-8 0-20,8 0-48,0 0-50,0 0-24,8 4-22,8 1-23,15-5-17,0 4-12,8-4-20,16 5-40,7-5-34,1-5-23,15 5-19,1-4-9,6-1-5,1-3-2,-8 3-2,0 1 0,-7 0 2,-17 0-2,1-1 2,-16 0 0,-24 5 1,-6 0 0,-18 5-1,-22 4 0,-23-1 0,-17 5 2,-7-4 3,-15 9 16,-16-5 28,-2 5 31,-5-5 25,-2 4 18,1 1 16,0-5-1,7-4-14,16 0-21,9-1-17,6 2-18,25-6-15,7 0-17,16 1-13,15-5-10,24 0-7,16-5-6,7 1-2,23-5-1,8 0-11,17 0-18,7 1-14,0-1-11,8 0-8,8 0-6,-16 0 6,7 1 14,-15 3 13,-8 1 15,-6 0 9,-18-1 12,-14 5 4,-17 0 4,-23 0 2,-8 5-1,-15-1 3,-23 5 9,-1-5 10,-8 5 9,-15 0 8,-1 0 8,1-1-2,0 1-6,9-5-11,-2 1-8,16-1-8,1 0-7,7 1-9,16-5-42,0 0-111,7 0-156,8 0-226,9 0-231,-2-5-156,18 1-51,-2 0 66,0-1 129,-7 1 213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50:23.97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1146 0 45,'-71'13'305,"2"0"58,-10 1 52,1-1-44,-9 0-35,9 0-55,9 1-58,-2-1-49,9-5-48,15 1-45,7-4-35,9-1-20,24 1-17,7-5-7,15 0-9,17-9-13,14 4-25,9-8-31,8 4-28,15-4-23,0 0-9,0 4 6,0-4 21,-7 4 29,-9 5 31,-15-1 27,-8 1 24,-16 4 22,-14 4 23,-25 5 25,-8 4 20,-23 0 21,-15 10 18,-9-6 12,-7 5 12,-7 4-2,-2-3-5,-6 3-17,7-4-20,-1 0-28,9 0-31,8-5-21,8-4-36,7 1-101,8-5-136,16-1-138,0 1-123,22-9-63,-6 0-15,15-4 73,8-5 120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10:16.84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B3C4751-7AB0-4CC1-A23C-69736F96050F}" emma:medium="tactile" emma:mode="ink">
          <msink:context xmlns:msink="http://schemas.microsoft.com/ink/2010/main" type="inkDrawing" rotatedBoundingBox="11693,10799 19365,6251 19435,6368 11763,10916" semanticType="underline" shapeName="Other">
            <msink:sourceLink direction="with" ref="{6AC7D8CA-2BD0-4970-A281-96750286405A}"/>
          </msink:context>
        </emma:interpretation>
      </emma:emma>
    </inkml:annotationXML>
    <inkml:trace contextRef="#ctx0" brushRef="#br0">0 4563 56,'20'-16'93,"-1"4"-8,2-5-7,-1 6-6,-1-1-7,2 0-3,-2 2-6,-8-1-5,8-1-4,-8 3-6,-1 2-5,-1-4-5,2 4-5,-1-3-4,9-2-2,-8 7-2,8-7-2,1-5 4,10 7 0,-11-7 2,12 5 4,-11-5 5,10 0 0,0 1-2,0-1-1,0 1-5,1-7-5,-3 6-5,2 0-3,-9 1 0,9-1 3,0-1 1,-11 2 2,11-1 3,-9 0 2,9-1-2,0 2-3,-11 1-1,11-3 1,-10 1-3,10 0-1,1 1-4,-3-2-1,2-4-1,0 6-3,0-3-1,0 3 0,0 0 0,1-1 3,-1 0 1,0 1 4,0-7 11,0 5 12,-2 3 16,14-1 12,-12-2 11,-2 1 5,2 0-3,0-6-1,0 7-9,0-1-4,1 1-9,-11-7-7,20 6-4,-10 1-11,0-8-8,-2 8-6,2-1-6,12-6-2,-14 6-3,2-4 0,11 3-1,-11-4-1,10 6 1,-10-2-2,10-4-1,-10 5 0,0-5 1,0 5 0,-2 0 0,3-1 2,-1 2 2,0-6 4,0 4 3,0 2 3,0-6 4,0 6 4,0-2 6,0-4 6,-1 5 6,1 0 8,0-6 6,-10 7 4,11-9 2,-1 10-2,0-2-2,0-5-4,-11 5-7,11 0-7,0-1-6,-9-3-10,7 4-8,2 1-6,-9-2-5,9 1-2,-11 0 0,11 1 1,0-1-2,-9-6 1,9 7 1,0-1 1,-11 0 2,11 0 3,0-6 6,0 6-1,0-4 3,0 2 3,10-2 3,-10 0 4,0 3 6,0-4 5,0-2 5,10 8 3,-10-7 3,9 6 1,-9-5 2,0 0 5,10 6 1,-10-7 0,10 0-3,-10 1-3,0-1-6,9 6-6,-8-6-5,8 1-8,-9 1-3,10-2-4,-1 0-4,-9 1-6,1-1-4,8 2 0,-9-2-4,11 6-1,-12-6-2,1-1 0,0 3-1,0 4 0,0-5-1,0 5 0,-9-4 2,9 3 1,-2 1 1,-7 0 2,9 1 0,0-2-1,-11 7-2,11-5 0,0 5 2,0-7-1,-9 1-1,9 0-2,10 1 2,-10-1 0,0 6-2,0-5 5,10-3 5,-10-2 8,9 4 8,-9-1 6,0 2 4,10-1 2,-10-6-4,0 7-3,10-1-4,-10-5-2,0 5-4,0-6-2,10 7 1,-10-2 2,0-4 1,0 6-3,-2-3 4,2 3-2,0-1 0,1 1-3,-1 0-2,0 4 0,0-5-3,0-1 8,0 2 2,0 5 2,-1-5 5,1 5 0,0-7 0,0 1-6,9 7-7,-9-8-2,1 2-3,8-1-1,-9 1 1,11 4 3,-12-11 4,12 6 2,-11 1-1,10-1-4,-1 0 2,-9 1-5,0-2-1,10 1-4,-10 0 0,10 1 3,-10-1-4,0 0-4,0 7 1,9-9 2,-8-2 0,-1 4-5,0-1 1,9 2 5,-9-1-2,0 1-1,1-7 0,8 6 7,-9-4 10,0 3 11,0 1 15,10-4 14,-10 3 14,0 1 9,-1-5-1,1 5-3,0-6-6,0 7-7,0-2-7,0 2-6,0-7-5,0 5-5,0 2-4,0 0 1,0-8-5,-1 8 0,1-6-2,11 6-3,-12-2-2,1-4-2,0 6 0,0-7 0,10 6 2,-10 1 1,0-3-1,-10 3-2,10-1-5,0 6-4,-11-5-6,2 4-5,-2 0-3,2 2-2,-1-2-1,-1 1-3,-9 4-3,1-2-11,-2 2-49,1 2-107,-10 0-122,11 0-152,-11-2-169,0 7-135,0 0-95,0 0 21,0 0 74,0 0 130,0 7 157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16:40.877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7B6E76FD-4A5E-4602-AD5D-D26C1D376B46}" emma:medium="tactile" emma:mode="ink">
          <msink:context xmlns:msink="http://schemas.microsoft.com/ink/2010/main" type="writingRegion" rotatedBoundingBox="5054,8487 16692,776 19714,5337 8076,13048"/>
        </emma:interpretation>
      </emma:emma>
    </inkml:annotationXML>
    <inkml:traceGroup>
      <inkml:annotationXML>
        <emma:emma xmlns:emma="http://www.w3.org/2003/04/emma" version="1.0">
          <emma:interpretation id="{8760CF71-7DF2-4DD8-92A0-05345FFF9E36}" emma:medium="tactile" emma:mode="ink">
            <msink:context xmlns:msink="http://schemas.microsoft.com/ink/2010/main" type="paragraph" rotatedBoundingBox="5031,8557 12783,3027 14138,4925 6385,104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6E3354-92F5-41C8-9F95-1737D97BF802}" emma:medium="tactile" emma:mode="ink">
              <msink:context xmlns:msink="http://schemas.microsoft.com/ink/2010/main" type="line" rotatedBoundingBox="5031,8557 12783,3027 14138,4925 6385,10456"/>
            </emma:interpretation>
          </emma:emma>
        </inkml:annotationXML>
        <inkml:traceGroup>
          <inkml:annotationXML>
            <emma:emma xmlns:emma="http://www.w3.org/2003/04/emma" version="1.0">
              <emma:interpretation id="{A5853993-5198-417C-A60A-BCF6F61B76B8}" emma:medium="tactile" emma:mode="ink">
                <msink:context xmlns:msink="http://schemas.microsoft.com/ink/2010/main" type="inkWord" rotatedBoundingBox="5031,8557 6633,7415 7987,9313 6385,10456"/>
              </emma:interpretation>
              <emma:one-of disjunction-type="recognition" id="oneOf0">
                <emma:interpretation id="interp0" emma:lang="en-US" emma:confidence="0.5">
                  <emma:literal>#</emma:literal>
                </emma:interpretation>
                <emma:interpretation id="interp1" emma:lang="en-US" emma:confidence="0.5">
                  <emma:literal>: I</emma:literal>
                </emma:interpretation>
                <emma:interpretation id="interp2" emma:lang="en-US" emma:confidence="0">
                  <emma:literal>= I</emma:literal>
                </emma:interpretation>
                <emma:interpretation id="interp3" emma:lang="en-US" emma:confidence="0">
                  <emma:literal>%</emma:literal>
                </emma:interpretation>
                <emma:interpretation id="interp4" emma:lang="en-US" emma:confidence="0">
                  <emma:literal>$</emma:literal>
                </emma:interpretation>
              </emma:one-of>
            </emma:emma>
          </inkml:annotationXML>
          <inkml:trace contextRef="#ctx0" brushRef="#br0">177-1445 112,'11'0'139,"-11"-5"-31,10 5-29,-10-6-27,0 6-7,0 0 1,9 0 15,-9 0 30,0 0 46,0 0 54,0 0 45,-9 6 35,-1-1 10,-10 1-3,-1 0-18,-7 5-26,-13 0-29,-9 7-26,0-2-22,-20-1-25,0 3-23,1-1-30,-10 0-27,-12-1-21,1 2-12,0-1-10,1-1-8,8 0 0,-7-4-7,7 0-41,11-2-83,1-3-110,18-2-119,2 1-143,9-6-74,10 0-2,10-6 62,1 1 98</inkml:trace>
          <inkml:trace contextRef="#ctx0" brushRef="#br0" timeOffset="396.937">247-2449 137,'-10'-12'275,"-9"12"29,-11 0-6,-11 0-43,-17 12-31,-3-1-15,-8 6 1,-12-1 10,-8 1 10,-10 4-6,-1 9-20,0-2-28,0-4-31,-10-3-36,10 7-39,-9-5-32,18-6-26,-8 0-56,19-1-88,0-5-105,10 1-106,21-12-127,-2 5-68,12-10 5,9 5 59,11-12 89</inkml:trace>
          <inkml:trace contextRef="#ctx0" brushRef="#br0" timeOffset="649.2623">-352-3106 93,'-19'-10'240,"-11"2"27,0 8-9,-20 0-50,10 12-27,-20 5-14,1 0-10,-1 5-12,-10 1-20,10 6-23,-9-8-29,8 2-27,1 5-31,0-11-61,11 4-72,9-3-92,10-13-101,0 2-52,10-14-17,10-2 31,10-15 56</inkml:trace>
          <inkml:trace contextRef="#ctx0" brushRef="#br0" timeOffset="802.3653">-570-3561 413,'9'-11'490,"-9"0"46,-20 11 30,-9 0-126,-12 11-133,-8 0-118,-11 11-72,0 2-48,-10 2-53,10 4-93,1 4-112,-12-7-122,13 13-141,7-7-71,2 6-15,-2-5 52,2 5 90</inkml:trace>
        </inkml:traceGroup>
        <inkml:traceGroup>
          <inkml:annotationXML>
            <emma:emma xmlns:emma="http://www.w3.org/2003/04/emma" version="1.0">
              <emma:interpretation id="{17879009-2FB7-425A-A9F2-32B76F545E14}" emma:medium="tactile" emma:mode="ink">
                <msink:context xmlns:msink="http://schemas.microsoft.com/ink/2010/main" type="inkWord" rotatedBoundingBox="10011,5552 13042,3390 13750,4382 10719,6544">
                  <msink:destinationLink direction="with" ref="{162B62B8-FDB0-4231-B409-60A94AC92E86}"/>
                </msink:context>
              </emma:interpretation>
              <emma:one-of disjunction-type="recognition" id="oneOf1">
                <emma:interpretation id="interp5" emma:lang="en-US" emma:confidence="0.5">
                  <emma:literal>so</emma:literal>
                </emma:interpretation>
                <emma:interpretation id="interp6" emma:lang="en-US" emma:confidence="0.5">
                  <emma:literal>DX so</emma:literal>
                </emma:interpretation>
                <emma:interpretation id="interp7" emma:lang="en-US" emma:confidence="0">
                  <emma:literal>stood</emma:literal>
                </emma:interpretation>
                <emma:interpretation id="interp8" emma:lang="en-US" emma:confidence="0">
                  <emma:literal>steno</emma:literal>
                </emma:interpretation>
                <emma:interpretation id="interp9" emma:lang="en-US" emma:confidence="0">
                  <emma:literal>SX so</emma:literal>
                </emma:interpretation>
              </emma:one-of>
            </emma:emma>
          </inkml:annotationXML>
          <inkml:trace contextRef="#ctx0" brushRef="#br0" timeOffset="201536.713">3051-5144 218,'10'13'407,"-10"-1"44,0-3 38,0-3-66,11 0-70,-11-6-62,0-6-34,0-5-16,0-1-12,0-15-6,0-2-20,0-4-11,-11-6-1,11-6 4,-10-6 17,1-5 13,-1 0 15,-1 0-2,11 5-20,-10 1-22,10 12-33,0-3-35,10 8-37,-10 4-25,21 8-11,-12 3-5,12 1-5,9 12-8,0 5-7,9 0-6,1 5-8,0 7-8,10-7-1,-1 13-3,-9-6-1,11-3-1,-2 8-1,-8 1 1,-2-2 0,-9 1 2,1 4 5,-12 3 6,-8 4 9,-11 0 11,0 5 10,0 1 5,-11 6 1,-8-7 1,-2 7-6,0-2-6,-7 2-11,-2-1-8,-11-6-11,12-4-23,-1-1-32,0-10-42,0 3-102,0-9-158,9-7-217,2-5-216,8-5-167,2-7-65,-1-5 44,10-5 130,10 0 205,-1-1 225</inkml:trace>
          <inkml:trace contextRef="#ctx0" brushRef="#br0" timeOffset="201961.5945">3779-6176 201,'0'0'431,"10"0"101,-10 11 100,0 11 18,11 1 19,-2 10-10,1 2-44,1 10-64,-11 6-74,10-1-106,-1-1-119,-9 3-99,11-2-58,-1-5-38,-10 0-28,9-7-26,-9 3-45,10-14-98,-10 2-136,0-7-174,0 1-203,0-12-181,0 0-103,-10-11 22,10 0 94,-9-11 154,-1-7 194</inkml:trace>
          <inkml:trace contextRef="#ctx0" brushRef="#br0" timeOffset="202136.1593">3689-5990 410,'11'-6'599,"-1"0"163,10 12 159,-10 0-15,10-1-89,9 11-131,-9-3-125,11 3-151,-1-5-151,0 5-101,0-4-69,9-1-56,-9 1-57,1-7-110,-1-5-168,-11 5-231,11-5-234,-10 0-183,-1-5-67,2 0 39,-1 5 134,-10-6 212,9 6 225</inkml:trace>
          <inkml:trace contextRef="#ctx0" brushRef="#br0" timeOffset="202577.4846">4538-6125 77,'0'0'269,"9"0"61,2 0 30,-11 5 20,10-5 17,-1-5 9,12 5-2,-2-11-11,2 0-21,9-7-20,0-4-19,9-1-5,1-4-2,-1-3-11,3-2-28,7-3-43,1 4-46,-10-4-54,9 2-52,-8 4-36,-1 2-22,-10-3-13,0 8-1,-11 6 5,2-3 3,-12 4 4,1 4 6,-10-1 1,-10 1-2,1 0-2,-1 6 2,-11 5 1,-9-6-2,10 6 1,1 0-2,-11 0-4,20 0-9,-10 0-8,10 0-5,10 0-6,0-6-3,10 6-4,-1 0 3,12-5 2,9 5 0,-11 0 2,11 5-1,0-5 0,0 6-1,0 5 2,-9-7-2,9 8-1,-21 6 1,10-7 2,-8 4-2,-1 9-16,-10-7-32,0 6-89,0 0-152,-10 4-197,-1-5-229,2 1-203,-1-6-84,1-1 26,-12 3 119,12-15 179,-2 1 220</inkml:trace>
          <inkml:trace contextRef="#ctx0" brushRef="#br0" timeOffset="203609.2601">5964-6951 198,'10'-9'340,"-10"-3"94,11 6 33,-11-1 22,-11 7 14,11 0 37,-10 13 26,1 3-7,-1 6-40,-10 8-46,10 3-49,-10 0-85,10 11-90,-1-4-75,11 5-48,11-6-34,-1-5-29,-1 0-18,21-8-17,0-2-13,10-13-8,1-5-4,8-12-1,11-5-2,-11-13-2,2 3-1,-2-7 3,-8-5 0,-11-1 2,-1 7 2,-18-8 0,-1 2 2,-20 5-2,-11-1-3,-9 7-4,-9 5-8,-1 6-13,-20 1-26,0 14-44,-10 2-131,1 5-171,8 11-251,-8 1-234,-1 5-106,10 6-24,0-2 94,11 9 153,-2 4 250</inkml:trace>
        </inkml:traceGroup>
      </inkml:traceGroup>
    </inkml:traceGroup>
    <inkml:traceGroup>
      <inkml:annotationXML>
        <emma:emma xmlns:emma="http://www.w3.org/2003/04/emma" version="1.0">
          <emma:interpretation id="{D8BBF602-680E-468B-B396-405949727A4C}" emma:medium="tactile" emma:mode="ink">
            <msink:context xmlns:msink="http://schemas.microsoft.com/ink/2010/main" type="paragraph" rotatedBoundingBox="9440,8181 17889,2583 19075,4372 10625,99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943D042-66E2-4CDE-8B40-5E3059AA0EE6}" emma:medium="tactile" emma:mode="ink">
              <msink:context xmlns:msink="http://schemas.microsoft.com/ink/2010/main" type="inkBullet" rotatedBoundingBox="9440,8181 10575,7429 11416,8698 10281,9450"/>
            </emma:interpretation>
            <emma:one-of disjunction-type="recognition" id="oneOf2">
              <emma:interpretation id="interp10" emma:lang="en-US" emma:confidence="0">
                <emma:literal>↳</emma:literal>
              </emma:interpretation>
            </emma:one-of>
          </emma:emma>
        </inkml:annotationXML>
        <inkml:trace contextRef="#ctx0" brushRef="#br0" timeOffset="59586.4912">2932-2522 408,'0'0'519,"0"5"81,-11 12 63,2-6-47,-12 6-66,2 6-85,-11-6-82,9 6-67,-18-2-70,18 0-81,-18-3-92,20 5-95,-11-12-93,9 1-104,0-2-138,2-2-149,10-4-121,-2-8-81,11-4-2,0-2 55,0-13 112,0 0 138</inkml:trace>
        <inkml:trace contextRef="#ctx0" brushRef="#br0" timeOffset="59415.9473">3061-3247 114,'11'0'223,"-11"-5"13,0 0 1,0-7 11,-11 7 17,11-1 15,-10-4 9,1-2 4,-12 1 0,11-1-13,-10 7-14,-10-7-19,1 8-16,9 4-11,-10-7-17,-10 7-15,10 7-17,0-3-19,0 8-17,0 5-21,0-1-22,0 7-18,11 4-22,-2 2-6,11 5 0,-10 5 11,10 0 17,10 7 18,-9 3 23,9 8 9,0-1-2,9 0-16,-9 4-20,10-3-22,1 6-23,8-7-16,-10 5-9,3-10-6,7-1-3,1-5-5,-10-5-13,1-1-47,8-4-103,-8-9-110,-2 4-166,1-14-179,-10 1-163,9-8-80,-9-9 33,11-4 75,-11-8 145,0-10 173</inkml:trace>
        <inkml:trace contextRef="#ctx0" brushRef="#br0" timeOffset="59874.2283">3002-2954 70,'9'-17'231,"-9"5"40,10 2-10,-10-1-14,-10 4-5,10 7 5,-9 7 5,9 9 1,-11 6-2,1 7-1,1 4-8,-2 7-19,1 4-22,1 6-26,-1 2-23,10-2-23,-11 0-10,11 1-3,0-6-4,0 0-6,11 0-10,-11-6-14,10-5-19,9-1-21,-8 0-17,-2-9-15,1 2-26,10-8-40,1-1-56,-2-5-85,2-7-131,-2-5-128,1 0-114,1-5-70,-2-12-4,1 1 57,-1-8 113,2-4 123</inkml:trace>
        <inkml:trace contextRef="#ctx0" brushRef="#br0" timeOffset="60074.6922">3360-2887 253,'11'-11'377,"-2"5"85,-9 6 35,0 10-18,10 8-29,-10 11-43,-10 4-63,10 7-70,-9 4-74,9 7-60,-11-1-45,11 1-37,-10-2-24,1-4-16,9 1-15,-10-7-34,10-7-63,-11 3-113,11-12-129,-9 1-131,9-3-129,0-10-46,0-1 23,0-10 94,-10-4 118</inkml:trace>
        <inkml:trace contextRef="#ctx0" brushRef="#br0" timeOffset="60262.1934">3211-2674 52,'-10'-17'336,"10"6"89,0 6 87,0 5 3,10 5-27,-1 2-18,3 3-19,-3 7-31,10 0-48,2-1-52,-1 7-54,-1-7-60,11 7-64,-9-6-58,9-1-46,-11 2-60,2-7-79,-1 0-92,-1 0-123,2-6-152,-12 2-135,12-7-115,-12 0-12,1-7 44,1-3 100,-11-1 137</inkml:trace>
        <inkml:trace contextRef="#ctx0" brushRef="#br0" timeOffset="60490.5967">3600-2993 42,'0'-11'245,"0"4"61,10 2 31,-1 5 24,12 5 28,0 2 18,-2 9 6,1-5-21,10 12-41,0-1-52,-1 0-53,-9 8-53,11-4-46,-1 8-36,-11 0-31,11 5-30,-19 1-25,8 5-40,-19-1-70,0 7-123,0-1-165,-10 2-182,-10 4-115,1-6-37,-2-6 27,2 2 100,-11-2 153</inkml:trace>
      </inkml:traceGroup>
      <inkml:traceGroup>
        <inkml:annotationXML>
          <emma:emma xmlns:emma="http://www.w3.org/2003/04/emma" version="1.0">
            <emma:interpretation id="{25F0D3C1-55A6-42F9-BBE3-CB65EAA9AEE5}" emma:medium="tactile" emma:mode="ink">
              <msink:context xmlns:msink="http://schemas.microsoft.com/ink/2010/main" type="line" rotatedBoundingBox="11970,6652 17957,2685 19075,4372 13088,8339"/>
            </emma:interpretation>
          </emma:emma>
        </inkml:annotationXML>
        <inkml:traceGroup>
          <inkml:annotationXML>
            <emma:emma xmlns:emma="http://www.w3.org/2003/04/emma" version="1.0">
              <emma:interpretation id="{5AE2B602-8038-4E05-8441-B7CE793C2436}" emma:medium="tactile" emma:mode="ink">
                <msink:context xmlns:msink="http://schemas.microsoft.com/ink/2010/main" type="inkWord" rotatedBoundingBox="11970,6652 14986,4654 16103,6341 13088,8339">
                  <msink:destinationLink direction="with" ref="{9B947487-E671-4E7D-98C0-D8474C3DB254}"/>
                </msink:context>
              </emma:interpretation>
              <emma:one-of disjunction-type="recognition" id="oneOf3">
                <emma:interpretation id="interp11" emma:lang="en-US" emma:confidence="0.5">
                  <emma:literal>faxes</emma:literal>
                </emma:interpretation>
                <emma:interpretation id="interp12" emma:lang="en-US" emma:confidence="0">
                  <emma:literal>fixes</emma:literal>
                </emma:interpretation>
                <emma:interpretation id="interp13" emma:lang="en-US" emma:confidence="0">
                  <emma:literal>foxes</emma:literal>
                </emma:interpretation>
                <emma:interpretation id="interp14" emma:lang="en-US" emma:confidence="0">
                  <emma:literal>flexes</emma:literal>
                </emma:interpretation>
                <emma:interpretation id="interp15" emma:lang="en-US" emma:confidence="0">
                  <emma:literal>flaxes</emma:literal>
                </emma:interpretation>
              </emma:one-of>
            </emma:emma>
          </inkml:annotationXML>
          <inkml:trace contextRef="#ctx0" brushRef="#br0" timeOffset="61817.5785">5336-4250 51,'9'0'388,"2"0"111,-11 11 96,-11-6 33,2 12-6,-1 0-25,-10 1-63,1 3-75,-2 0-79,-9 2-79,0 1-94,11-3-82,-11 2-57,0-6-55,9-1-86,2-4-103,-1-1-133,-1 1-168,12-7-163,-1 0-144,1-5-19,9-10 47,0-2 102,0 1 153</inkml:trace>
          <inkml:trace contextRef="#ctx0" brushRef="#br0" timeOffset="61622.1045">5287-4655 154,'0'-16'215,"-11"-1"-10,11 5-3,-10 2 6,1-3 11,-2 1 16,1 3 7,-9 2 7,-2 7 7,-9 0 7,10 0-2,-9 12-8,-1-1-8,0 0-19,10 6-24,1 4-22,-2 3-1,11 4 17,-1 7 21,11-2 27,0 11 19,0-5 3,11 11-21,-1 2-40,11-2-41,-12 1-48,21 5-36,-20-5-28,20-2-13,-10 3-15,-1-7-10,2-1-7,-2 1-10,-8-6-30,8-5-81,-8 0-115,-1-6-127,-1-7-166,1 3-159,-10-8-119,0-4-42,0 0 48,0-12 94,0-7 150,-10-10 153</inkml:trace>
          <inkml:trace contextRef="#ctx0" brushRef="#br0" timeOffset="62160.1807">5575-4941 268,'11'-16'366,"-11"4"91,9 6 20,-9 6 5,0 0-10,0 6-15,0 10-33,-9 13-27,9-2-33,0 13-24,-11 5-19,11 6-23,0 0-34,0 4-51,0 1-51,11 0-46,-11 0-37,9-6-24,1 1-20,1 0-13,-1-6-8,10-1-8,-10-4-12,9-7-26,1 0-65,1-3-99,-2-8-98,1-6-120,-1 2-143,11-13-121,-9-5-78,9 0-11,-11-11 39,2-1 91,-12-9 132,12-3 138</inkml:trace>
          <inkml:trace contextRef="#ctx0" brushRef="#br0" timeOffset="62365.1318">5964-4812 167,'10'-10'416,"-10"10"103,11 10 87,-2 11-6,-9 9 7,0 3 1,10 12-41,-10 6-61,-10-1-69,10 6-80,0 6-97,0-10-104,0 4-70,-9-6-44,9-6-48,-11 1-93,11-10-117,-10-3-144,10-4-175,0-6-162,-9 1-132,9-11-18,-10-7 61,10-5 109,-11-12 162,11-4 155</inkml:trace>
          <inkml:trace contextRef="#ctx0" brushRef="#br0" timeOffset="62544.6519">5855-4592 199,'0'-23'395,"0"6"99,0 11 77,0 0-9,10 12-6,-10 0-5,20 11-18,-10-1-47,10 7-64,-1-1-74,2 0-77,9 7-84,-11-6-75,11-2-50,0 1-32,-9 3-51,9-10-106,-11-4-117,1 1-176,10-8-197,-11 4-197,2-16-69,0 4 41,7-13 81,-7 6 159,-12 1 187</inkml:trace>
          <inkml:trace contextRef="#ctx0" brushRef="#br0" timeOffset="62757.0842">6393-4599 149,'0'-5'306,"0"5"43,0-7 28,10 7-59,-10 0-52,11-4-35,-1 4-28,10-7-31,-1 2-36,2 0-37,-2-1-31,1 0-24,1-5-17,-2 6-14,1-6-6,-1 3-28,2-1-63,0 2-82,-12 2-92,1 0-100,1 0-81,-2-2-20,-9-4 35,10 4 70</inkml:trace>
          <inkml:trace contextRef="#ctx0" brushRef="#br0" timeOffset="62936.6036">6563-4936 201,'0'0'389,"0"12"95,0-1 73,0 5-26,11 7-32,-11 6-46,0-1-69,9-2-77,-9 9-85,10-2-67,-10 7-59,0-6-55,9-7-56,-9 7-95,12-5-152,-12-6-177,9-2-170,-9-4-81,10-6-13,1 0 51,-2 1 133</inkml:trace>
          <inkml:trace contextRef="#ctx0" brushRef="#br0" timeOffset="63422.3078">7022-4565 89,'0'-17'207,"0"0"11,0-6-25,0-4-22,0-7-10,0-6 1,-9-3 12,-3-8 20,3 5 23,-1-4 21,1-1 17,-2 2 11,11 3-6,-10 1-17,1 0-23,-2 11-30,11 1-26,-10-1-34,10 11-31,-9 1-26,9 12-21,0-7-16,9 9-12,-9 4 1,10 4 1,10 4 1,-10 4 1,10 3-2,-1 5-1,2 1-8,0 6-6,9-7-1,-11 1-3,11 6-1,0 0-3,0-7 0,0 6 1,0-3-4,-11 2-1,11-4 3,-9 1 3,9 3-2,-21-4 1,12 5 0,-12 1 1,1-7 5,-10 7 28,0-1 42,-10 0 46,-10 1 36,10 0 25,-20-1 2,11 0-21,-22 1-41,11 5-53,-10-7-90,10-3-113,-9 4-116,9-6-168,0-4-184,11 0-178,-2-1-45,0-11 37,2 0 76,10-5 146,-2-1 173</inkml:trace>
          <inkml:trace contextRef="#ctx0" brushRef="#br0" timeOffset="61217.1841">5885-2838 84,'-11'-4'151,"11"-8"6,-9 2 4,-1-2 5,10 1 7,-20-6 12,10 1 9,1-8 5,-12 2-3,0-5-7,2-7-9,-1-6-3,1 1-1,-2-6 4,1 5 2,1-3 1,-11 3 1,20 1-9,-11 6-14,1 3-16,10 3-8,1 5-10,-2-2-13,1 7-23,10 1-16,-9 0-20,9 4-16,-10 7-16,10-2-12,0 2-6,0 1-7,-11-4-17,11 8-39,0 0-69,0 0-125,-9 8-144,9-8-151,-10 0-94,10 0-24,-11 0 42,2-8 107,-1-2 138</inkml:trace>
          <inkml:trace contextRef="#ctx0" brushRef="#br0" timeOffset="63967.8734">7541-5452 144,'0'-11'375,"0"0"105,0 5 105,10 6 4,-1 0 17,2 6 31,8 5-20,12 0-57,-11 5-78,20 3-85,-10-4-113,0 1-109,9 9-67,-8-10-48,8 1-33,-9 3-54,10-3-109,-10-11-135,-10 7-171,11-7-178,-1-5-160,-11 0-109,-10-5 23,12-7 87,-12 2 147,2-1 164</inkml:trace>
          <inkml:trace contextRef="#ctx0" brushRef="#br0" timeOffset="63767.4078">7801-5693 154,'10'0'395,"-10"0"109,9 5 102,-9 11-9,0 2 5,0 4-1,0 6-29,0 1-66,0 10-75,0-5-75,0 5-91,0 0-94,0-1-69,0-3-42,11 5-26,-11-7-23,0 2-42,0-8-92,0 2-113,0-8-145,0-4-183,0 5-168,-11-10-123,11-1 4,-9-5 69,-1-6 119,-1 0 172</inkml:trace>
          <inkml:trace contextRef="#ctx0" brushRef="#br0" timeOffset="64243.1356">7850-6087 186,'10'12'325,"1"0"81,8 4 55,1 8-7,1 3-3,7 0-11,2 8-15,12 4-42,-3-1-60,1 14-61,-1-8-57,1 7-40,11 5-42,-12 6-33,1 0-29,10 5-19,-10 6-21,-10-1-62,0 7-99,-11 0-182,-19 6-208,0 10-167,-19 5-79,-11 3 4,-21 3 67,2 6 163</inkml:trace>
        </inkml:traceGroup>
        <inkml:traceGroup>
          <inkml:annotationXML>
            <emma:emma xmlns:emma="http://www.w3.org/2003/04/emma" version="1.0">
              <emma:interpretation id="{FC30BC92-37AA-421F-8B94-D749DBB85782}" emma:medium="tactile" emma:mode="ink">
                <msink:context xmlns:msink="http://schemas.microsoft.com/ink/2010/main" type="inkWord" rotatedBoundingBox="16250,3876 17984,2726 18770,3913 17036,5062"/>
              </emma:interpretation>
              <emma:one-of disjunction-type="recognition" id="oneOf4">
                <emma:interpretation id="interp16" emma:lang="en-US" emma:confidence="0.5">
                  <emma:literal>SX</emma:literal>
                </emma:interpretation>
                <emma:interpretation id="interp17" emma:lang="en-US" emma:confidence="0">
                  <emma:literal>IX</emma:literal>
                </emma:interpretation>
                <emma:interpretation id="interp18" emma:lang="en-US" emma:confidence="0">
                  <emma:literal>six</emma:literal>
                </emma:interpretation>
                <emma:interpretation id="interp19" emma:lang="en-US" emma:confidence="0">
                  <emma:literal>say</emma:literal>
                </emma:interpretation>
                <emma:interpretation id="interp20" emma:lang="en-US" emma:confidence="0.5">
                  <emma:literal>s x</emma:literal>
                </emma:interpretation>
              </emma:one-of>
            </emma:emma>
          </inkml:annotationXML>
          <inkml:trace contextRef="#ctx0" brushRef="#br0" timeOffset="138632.2611">9427-6794 223,'0'7'447,"10"-2"65,-10 1 49,9-6-30,-9 5-76,0-10-54,11-1-17,-1-6 7,-10-9 7,9 4-8,-9-12-22,0-4-53,11-7-64,-22 2-58,11-6-50,0-3-44,-9-3-30,-1-6-19,10 5-10,-11 0-6,11 1-1,-9 5 2,9 6 1,0 6-1,0 5-3,0-1-4,0 7-7,0 5-3,9 0-5,-9 6-2,11 0-4,-1 6 0,-1-2-1,12 7-1,-12 0-2,12 0 0,-2 7 1,1 2-1,11 5 1,-12-4-3,11 1 1,0 6 0,0-5-2,-10 4 0,10 1-2,1-1 1,-12 2 1,1-7-1,10 6 0,-11 4-3,2-3 3,-2-1-1,1 0-1,-10 6 0,1-7 2,-2 6 1,-9-4 1,0 4 2,0-1 0,-20 2 3,10 6 0,-20-2 2,0 2 5,0-2 7,-9 2 9,-11 6 8,0-9 8,1 4 4,-2-4-1,2 4-5,8-9-9,-8-4-11,9-1-13,10 2-25,0-7-37,0-5-54,9-1-127,2 0-153,-1 2-211,10-3-187,10-8-165,0 4-55,0-7 70,10-3 127,10 4 195,-1-11 199</inkml:trace>
          <inkml:trace contextRef="#ctx0" brushRef="#br0" timeOffset="138994.2933">10763-8156 136,'10'-12'379,"-10"0"107,0 7 106,0 5 24,0 5 34,0 11 20,0 2-23,-10 11-63,1-1-79,9 11-97,-11 6-119,1-1-105,1 8-61,9 4-42,-10-1-23,-1 1-18,11-5-11,-9 5-10,9-6-5,-10-4-5,10-2-7,0 2-13,0-7-27,0-6-56,0-5-111,0 0-127,0-5-160,0-6-175,0-1-146,0-4-89,10-1 34,-10-5 85,0-6 140,0-6 177</inkml:trace>
          <inkml:trace contextRef="#ctx0" brushRef="#br0" timeOffset="139224.6908">10584-7658 95,'-11'-33'361,"11"10"80,0 2 111,11 2 53,-11 9 50,10 4 29,11 1 4,-12 5-18,10 5-69,2 11-92,9 3-134,0-3-113,0 6-73,0 0-52,10 2-39,-1 4-31,-9 0-23,21-2-19,-2 4-21,2-4-42,7-2-58,2 4-153,-9 0-190,-2 0-271,2 0-244,-2-5-103,-10 10-16,-8 1 111,-1 5 171,-10 1 261</inkml:trace>
        </inkml:traceGroup>
      </inkml:traceGroup>
    </inkml:traceGroup>
    <inkml:traceGroup>
      <inkml:annotationXML>
        <emma:emma xmlns:emma="http://www.w3.org/2003/04/emma" version="1.0">
          <emma:interpretation id="{23E130B7-7ACC-4FD2-A4DF-47C02084CDF9}" emma:medium="tactile" emma:mode="ink">
            <msink:context xmlns:msink="http://schemas.microsoft.com/ink/2010/main" type="paragraph" rotatedBoundingBox="7257,11138 12977,8065 13898,9778 8178,128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3FF5BE-F2BE-4542-8474-CC462B7679A2}" emma:medium="tactile" emma:mode="ink">
              <msink:context xmlns:msink="http://schemas.microsoft.com/ink/2010/main" type="line" rotatedBoundingBox="7257,11138 12977,8065 13898,9778 8178,12852">
                <msink:destinationLink direction="with" ref="{059BBD12-32CF-4A13-88E0-1A775C549226}"/>
                <msink:destinationLink direction="with" ref="{8A57FDC7-36B1-470B-B2BE-58DE8062250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B9D9A8D-AD8C-43E7-8CD7-2632C713FE3E}" emma:medium="tactile" emma:mode="ink">
                <msink:context xmlns:msink="http://schemas.microsoft.com/ink/2010/main" type="inkWord" rotatedBoundingBox="7257,11138 7352,11087 7993,12280 7899,12331"/>
              </emma:interpretation>
              <emma:one-of disjunction-type="recognition" id="oneOf5">
                <emma:interpretation id="interp21" emma:lang="en-US" emma:confidence="0.5">
                  <emma:literal>,</emma:literal>
                </emma:interpretation>
                <emma:interpretation id="interp22" emma:lang="en-US" emma:confidence="0">
                  <emma:literal>l</emma:literal>
                </emma:interpretation>
                <emma:interpretation id="interp23" emma:lang="en-US" emma:confidence="0">
                  <emma:literal>|</emma:literal>
                </emma:interpretation>
                <emma:interpretation id="interp24" emma:lang="en-US" emma:confidence="0">
                  <emma:literal>.</emma:literal>
                </emma:interpretation>
                <emma:interpretation id="interp25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-2633.7151">-2 59 199,'0'-17'454,"0"0"75,10 6 53,-10-1-37,0 6-61,11 6-33,-2 11-2,10 0 0,2 13-4,9 4-14,0 17-44,10 5-87,-1 12-104,1 11-71,1-1-48,-1 13-36,-10-1-25,9 0-19,1 1-67,-10-6-156,0-2-226,0-9-236,0-1-190,0-11-95,0-11 6,-11-11 124,12-12 210,-11-11 227</inkml:trace>
        </inkml:traceGroup>
        <inkml:traceGroup>
          <inkml:annotationXML>
            <emma:emma xmlns:emma="http://www.w3.org/2003/04/emma" version="1.0">
              <emma:interpretation id="{A7EBC370-A176-4135-B0E1-46CCED580F9C}" emma:medium="tactile" emma:mode="ink">
                <msink:context xmlns:msink="http://schemas.microsoft.com/ink/2010/main" type="inkWord" rotatedBoundingBox="8491,11102 8692,10994 9351,12221 9151,12329"/>
              </emma:interpretation>
              <emma:one-of disjunction-type="recognition" id="oneOf6">
                <emma:interpretation id="interp26" emma:lang="en-US" emma:confidence="0.5">
                  <emma:literal>l</emma:literal>
                </emma:interpretation>
                <emma:interpretation id="interp27" emma:lang="en-US" emma:confidence="0">
                  <emma:literal>,</emma:literal>
                </emma:interpretation>
                <emma:interpretation id="interp28" emma:lang="en-US" emma:confidence="0">
                  <emma:literal>.</emma:literal>
                </emma:interpretation>
                <emma:interpretation id="interp29" emma:lang="en-US" emma:confidence="0">
                  <emma:literal>1</emma:literal>
                </emma:interpretation>
                <emma:interpretation id="interp30" emma:lang="en-US" emma:confidence="0">
                  <emma:literal>|</emma:literal>
                </emma:interpretation>
              </emma:one-of>
            </emma:emma>
          </inkml:annotationXML>
          <inkml:trace contextRef="#ctx0" brushRef="#br0" timeOffset="-2310.5807">1385-99 73,'10'-18'306,"-10"14"55,9-2 89,-9 6 13,11 10-5,-1 8 2,-1 16 29,12 10 26,0 12-31,-2 7-56,1 10-56,10 0-66,-11 5-70,2 1-75,-2-2-56,11 9-40,-9-8-31,-1-5-21,-1 5-23,2-10-122,-2-1-169,1-5-236,10-12-234,-11-4-120,11-13-55,-9-5 83,19-11 146,-10-6 225</inkml:trace>
        </inkml:traceGroup>
        <inkml:traceGroup>
          <inkml:annotationXML>
            <emma:emma xmlns:emma="http://www.w3.org/2003/04/emma" version="1.0">
              <emma:interpretation id="{B59AF3E1-F7AA-463B-B74C-A5067F9B3A96}" emma:medium="tactile" emma:mode="ink">
                <msink:context xmlns:msink="http://schemas.microsoft.com/ink/2010/main" type="inkWord" rotatedBoundingBox="10556,9645 10961,9428 11255,9976 10850,10194"/>
              </emma:interpretation>
              <emma:one-of disjunction-type="recognition" id="oneOf7">
                <emma:interpretation id="interp31" emma:lang="en-US" emma:confidence="0.5">
                  <emma:literal>Q:</emma:literal>
                </emma:interpretation>
                <emma:interpretation id="interp32" emma:lang="en-US" emma:confidence="0">
                  <emma:literal>G:</emma:literal>
                </emma:interpretation>
                <emma:interpretation id="interp33" emma:lang="en-US" emma:confidence="0">
                  <emma:literal>:</emma:literal>
                </emma:interpretation>
                <emma:interpretation id="interp34" emma:lang="en-US" emma:confidence="0">
                  <emma:literal>E.</emma:literal>
                </emma:interpretation>
                <emma:interpretation id="interp35" emma:lang="en-US" emma:confidence="0">
                  <emma:literal>8.</emma:literal>
                </emma:interpretation>
              </emma:one-of>
            </emma:emma>
          </inkml:annotationXML>
          <inkml:trace contextRef="#ctx0" brushRef="#br0" timeOffset="34966.5296">3410-1501 73,'0'-5'178,"0"-1"3,0 1-46,0-2-32,0 3-12,-9-4-1,9 4 2,0 4 3,0 0 6,-11 0 7,11 0 11,-10 4 20,1 4 16,-2-4 18,11 8 10,-10-1 6,1 6-1,9-1-5,-10 2-10,10 4-13,0-5-8,10 11-10,-10-7-15,9 4-20,1-4-18,1 1-12,8-4-18,-8 4-16,8-11-11,2 1-6,-1-8-9,9 4-8,-9-16-2,10 4-1,0-8-4,-11-4-2,11-1 1,-9-6-2,0-5 1,-12 5 0,1 1 3,-1 1-1,-9-4 0,-9 4 1,9 4-3,-10 1 0,-10 4 1,10 1-1,-11 0 0,2 11 0,-1-6 0,1 12-2,-2-1 1,1 1 1,1 10 0,8-5 3,-8 12-3,9-6 5,-1 0-5,11 1 2,-9-2-4,9-5 0,0 0 2,9 0-2,-9-4 2,11-2-1,-1-5 4,-1-5-2,1 5-1,1-7 1,-11 1-13,9 6-58,-9-5-154,0 5-203,-9 5-132,-2 13-72,1-2-24,-9 13 38,-1 9 143</inkml:trace>
          <inkml:trace contextRef="#ctx0" brushRef="#br0" timeOffset="171369.0098">3860-1350 114,'0'0'155,"0"0"-32,0 0-33,0-5-27,-11 5-17,11-7-7,0 7 0,-9-4 4,9-2 6,-10 1 9,10 5 9,0-6 8,-11 6 6,1-6 0,1 6 1,9-4-3,-11 4-5,1 0-6,10-7-7,-9 7-6,-1 0-8,-1 0-8,-8 0-7,8 7-8,2-7-7,-1 0-4,-1 4 2,-8 2 7,10-6 11,-2 6 10,-8-1 9,7 1 8,3-2 3,-1-4-1,-1 7-3,2-2 1,-1 8 1,10-8 4,-9 0 2,-2 1 9,11 5 9,-10 0 7,10 1 4,0 4 3,0-4 3,0 4 0,0 0 3,10 2-1,1 5 0,-11 0-8,9-7-11,1 6-12,-1-4-21,12-2-15,-12 1-14,12-7-7,-11 3-9,10-1-1,-1-8-4,2-4 1,-1 0-3,-1 0 3,2-4-1,-12-8-5,12-1-3,-12 3-5,12-7-5,-21-6-11,0 0-8,0 1-8,0-5-6,-11-2 0,-8 1 5,8 0 11,-8 0 6,9 6 14,-10 6 8,10-9 7,-10 10 6,10 3 1,-1 1 5,2 0 2,-1 4 0,1 3-1,9-2-4,-11 6-1,1 0-5,10 6-4,0-2-1,-9 14-1,9-7 1,0 12 0,0-7 2,0 13 4,0-7 4,0 1 9,9 4 4,-9-5 7,0 2 1,10-7 1,1-1-8,-11-5-3,9 1-7,1-7-2,10 0-4,-10 2 0,-1-14-1,2 2 0,-1-6 0,10 1-5,-20-8 1,0 6-1,0-4-2,0-2 0,0 7 2,-11 0 1,11 6-3,-9 0-9,-1-1-21,-10 6-59,10 6-116,-1-1-143,-8 6-164,10 1-80,-2 4-23,1 1 33,1 0 101</inkml:trace>
          <inkml:trace contextRef="#ctx0" brushRef="#br0" timeOffset="167461.3791">3520-1244 82,'0'-6'310,"0"1"26,0 0 8,0-1-92,0 6-127,0-6-122,0 6-110,0 0-121,0 0-59,0 0-13,11-5 11</inkml:trace>
        </inkml:traceGroup>
        <inkml:traceGroup>
          <inkml:annotationXML>
            <emma:emma xmlns:emma="http://www.w3.org/2003/04/emma" version="1.0">
              <emma:interpretation id="{7562AE8C-04AE-4491-92F2-B39E181C8389}" emma:medium="tactile" emma:mode="ink">
                <msink:context xmlns:msink="http://schemas.microsoft.com/ink/2010/main" type="inkWord" rotatedBoundingBox="12892,8646 13201,8480 13402,8856 13094,9021"/>
              </emma:interpretation>
              <emma:one-of disjunction-type="recognition" id="oneOf8">
                <emma:interpretation id="interp36" emma:lang="en-US" emma:confidence="0.5">
                  <emma:literal>86</emma:literal>
                </emma:interpretation>
                <emma:interpretation id="interp37" emma:lang="en-US" emma:confidence="0">
                  <emma:literal>.86</emma:literal>
                </emma:interpretation>
                <emma:interpretation id="interp38" emma:lang="en-US" emma:confidence="0">
                  <emma:literal>886</emma:literal>
                </emma:interpretation>
                <emma:interpretation id="interp39" emma:lang="en-US" emma:confidence="0">
                  <emma:literal>686</emma:literal>
                </emma:interpretation>
                <emma:interpretation id="interp40" emma:lang="en-US" emma:confidence="0">
                  <emma:literal>•86</emma:literal>
                </emma:interpretation>
              </emma:one-of>
            </emma:emma>
          </inkml:annotationXML>
          <inkml:trace contextRef="#ctx0" brushRef="#br0" timeOffset="37273.5915">5816-2562 137,'0'-5'205,"9"5"-15,-9 0-17,0-6-14,0 6-7,0 0-1,0 0 1,0 0 6,0-5 7,0 5 9,0 0 9,0 0 2,0 0-3,-9 0-11,9 0-19,0 0-20,-12 0-24,12 0-20,-9 0-19,9 0-16,0 5-10,-10 1-7,-1-1-3,2 7 2,9-2 1,-10 1 2,10 7 1,-9 4 2,-2-5 3,11 6 0,-10-1-1,10 0-2,0 1-6,0-8-2,10 3-10,-10-1-7,11-5-5,-2-1-3,1-5-1,10-2-1,-10-4-4,11 0 4,-2-4-4,1-8-1,-1-5 0,2 0-1,-1-1 0,-1-3-2,-8 4 1,8-5 1,-9 5-2,-10 0 2,11 1 1,-11-1-1,0 6 0,0-1 0,-11 7 0,1-6 0,1 11-2,-1 0-1,-10 4 1,10 3 0,-10 4 4,10 0-2,-10 0 0,10 6-1,1 0 0,-12 6 2,12-7-2,-3 7-2,12-1 4,-9-4 3,9 3-2,-10-4-2,10-1-1,0-2 0,0-5 0,0 3-3,0-1 3,10-5 0,-1-6 1,3 0 2,-3 0-3,1-12 5,10 2-4,-10-2 0,10-6 0,-10 2-2,-1-6 0,2 0-7,-1-1 0,-10 6 0,0-5 0,-10 5 2,-1 6 1,2-1 5,-1 8 2,-1 4 5,-8 0 0,-1 10 2,10 1 1,-11 6 3,12 5-2,-12 1-3,12 0 1,-1 4-2,10-4 1,0 1-1,0-3-1,0-4 1,10 1-1,-10-9 0,9 3-1,12-7-3,0-5-1,-12-5-1,12 0 1,-2-7-2,1 1 0,-10-6 3,-1 6-3,2-6 2,-11 5-7,0-4-15,0 5-45,-11 5-116,-8 0-154,-1 6-173,1 6-87,-11 5-33,-1 1 19,1 10 102</inkml:trace>
          <inkml:trace contextRef="#ctx0" brushRef="#br0" timeOffset="49283.2809">5945-2416 196,'-11'11'244,"2"12"2,-1-8-11,-1 10-10,2-3-10,9-1-13,0 2-19,0 0-29,0-6-34,0-1-34,0-4-29,9 0-22,2-3-13,-1-9-7,10 8-5,-10-16-4,9 4-1,-8-1 0,8-7-4,-8 0-1,-1 3 2,-10-5 1,0 4-2,0 4 1,-10-4 5,-1 10 3,-8-7 6,-2 14 11,12-7 6,-21 10 1,9-4-1,2 4-3,8 4-11,-8 2-26,10-6-55,-2 2-88,1-8-112,1 8-106,-3 0-55,12-1-14,0 1 33,-9-2 76</inkml:trace>
          <inkml:trace contextRef="#ctx0" brushRef="#br0" timeOffset="167020.0277">5895-2309 152,'0'0'225,"0"6"-10,0-6-32,0 0-37,-10 0-33,10 0-29,0 0-26,0 0-20,0 0-13,0 0-11,0 0-4,0 0-3,0 0-1,0 0 3,0 4 4,0-4 5,0 0 6,-11 0 4,11 0 4,0 0 2,0 0 1,0 0 0,0 0 0,0 0-2,0 0 0,0 0-5,0 0-6,0 0-7,0 0-8,11 0-6,-11 0-7,0-4-1,0 4-1,0 0 0,0 0 2,10-6 1,-10 6 3,0 0 2,9-6 0,-9 6-1,0 0-1,0 0 1,0-5-2,11 5-13,-11 0-23,0 0-34,0 0-40,0 0-48,0 0-68,0 0-41,0 0-3,0 0 16</inkml:trace>
          <inkml:trace contextRef="#ctx0" brushRef="#br0" timeOffset="166703.3671">5895-2332 65,'0'0'197,"0"0"16,0 0-30,0 0-20,0 0-17,0 0-9,0 0-15,0 0-17,0 0-19,0 0-21,0 0-21,0 0-14,0 0-12,0 0-21,0 0-34,9 0-43,-9 0-48,0 6-59,0-6-70,0 0-25,0 0 8,0 0 31</inkml:trace>
        </inkml:traceGroup>
      </inkml:traceGroup>
    </inkml:traceGroup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50:25.89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2133 2938 181,'7'-18'246,"10"0"12,-3 1-64,3-1-60,-3-4-54,3-4-25,-1 0 0,-1-1 15,8 1 23,-7-1 28,-8-4 26,15 1 14,-15-1-3,8-5-9,-9 2-17,9-1-17,-8-5-14,-1 0-3,2-4 5,-9 0 8,0 0 6,7-4 4,-14 0-4,7-1-9,0 1-12,-9 0-13,2-1-12,-1 5-12,1 0-9,-9 0-5,8 0-7,0 5-7,0-10-3,-8 5-6,9 1-4,7-6-3,-8 1-2,0-1-5,8 1 0,0-5-1,-8 5-1,8 0-3,0-1 0,0 1-1,-7 4 0,7-4 4,-8 4 8,0 0 7,0 4 4,-8-4-1,9 5 2,-17 4-1,9-5-9,-8 0-3,-1 5-6,0-5-3,-7 6 0,8-2-4,-8 1 0,-9 0 0,9 0 0,0 0 1,-9-1-1,9 5 1,0-3 3,0 7-5,-1-4 0,1 5-1,8 4 2,-1-4 2,-7 8-1,15-4 0,-6 9-1,-2-5 1,8 1 0,0 4-1,1-1-1,-9 1 1,8 0 2,1 0-4,-1-1 0,-7-3-1,8 4 2,-9-1 1,1 1 0,-1 5 4,-7-6-3,0 5-1,-1 1-4,1-1 0,0 5 2,-9 0-1,2-1 0,-2 5 3,9 0 3,-7 0 0,5 0-3,2 0-1,0 5 0,0-1 0,0 0 0,-1 0 2,1 5-1,7-5 0,-7 5 1,0 1-1,8 2 0,-8 1-4,0 1 0,-1 3 4,1 1-1,0 0 0,0 8-1,7-4 2,-7 8-1,-1-3-1,1 4 2,0 4-2,0-4 2,0 4 0,7 0 1,-7 0-2,8 0-1,-1 1 1,0 4-1,8-6-4,-7 1 5,8 5 0,-1-5 2,1 1-2,6 3 3,-6-4 2,7 5-4,0 4 1,1 0-1,-2 4 2,9 0-1,-7 5 0,-1 0 3,8 4-2,0 0-1,-7 5 0,7 4 0,0 4 4,0 0-1,7 5-1,1 0-2,-1 4 0,9 0-3,0 0-2,8 0 0,-2-4 3,10 4 5,-1 1-5,8-6 4,-7 5 4,14-4 7,-6 0 4,7 4 2,-1-5 5,1 5 3,7-3 11,2-2 11,-10-3 29,9 3 36,1-3 43,-2-6 40,1-3 24,-8-1 4,7-4-18,-8-4-29,10 0-40,-10-9-39,1-4-35,-7-1-23,7-8-14,-9 0-12,2-9-4,-9 0-5,0-5-3,-7 1-3,-1-5-6,-8-4-38,1 0-114,-8-1-175,0-3-267,0-5-222,-1-5-114,-7-3-25,0-1 80,-7-4 158,-1-1 256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51:17.45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491 1137 44,'0'9'190,"0"0"12,7 0-30,-7 0-28,8 4-18,8-5-1,-1 6 2,1-5 9,0-1 16,8-8 21,7 0 22,0-4 14,7-9-6,-6-1-14,15-3-26,-8-5-32,0-4-35,7-1-31,-13 1-24,5-5-15,-7 0-10,0 1-6,-7-1-5,-1-5-2,-7 6 0,-1-5-1,-6-1 2,-2-3-2,-7 4 0,-7-5-1,7-3-1,-9 3 0,-6 0 2,-1-4 0,1 4 2,-1 1 1,-7-1 3,-1 1-1,1 4-3,-9-1 2,9 6-5,-8-1 2,-8 0-2,7 5-1,-6-1 0,7 5-1,-9 0 1,9 1 0,-9 3 0,2 5 3,-2-5 0,9 5 0,-7 4-3,6 1 2,-7-1-1,8 4-2,0 1 1,-1 4-3,1 0 4,0 4-2,0 1-2,0 4 2,7-1 0,-8 5 1,8 1-5,2 3 3,-1 0 2,6 6-2,1-2-2,1 6 4,-1 4 15,9-1 19,7 14 22,-8 0 21,8 5 19,8 3 20,-8 1 3,7 5-1,9 3 1,-8-4-1,15 0 7,-6 1 1,-3-6 15,3 1 11,6 0 4,-8-9-2,9 0-16,-1 0-19,1-5-29,-8 1-28,7-5-26,1-4-16,-2-5-10,-6 0-30,8-8-75,-8 0-103,6-1-162,2-3-194,-8-6-178,8 1-74,-9 0 23,1-1 74,-9 2 148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51:19.20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477 1754 92,'0'0'152,"0"0"-36,0 5-33,8-1-18,0-4-2,-1 9 9,9-5 11,-1 5 10,9-1 6,8 1 5,-1-4 1,8-1 2,0 1 4,8-5-2,8-5-4,7 1-9,1-1-14,-1-4-16,0 1-17,9-5-12,-9-5-12,9 5-7,-8-9-6,-1 4-3,0-8 0,-6 4-3,6-4-1,-8-1-3,1-4 0,0 5 0,-8-5-1,-8 1 1,7-6-2,-6 1 3,-2-5 0,2 5-1,-1-8 0,-7 3-2,6-4 1,-7 0-1,1 0 1,-9 0-1,9 0 0,-8-4 1,-10 4 2,10-5-1,-8 5-1,-1 0-1,1 0 1,-8 0-1,-1 5 1,-7-1 1,0 1 0,0 4 0,-7-5 0,-1 5 1,-8 0 0,1 4-1,-1-4 1,-8 4-2,1 1 0,-1-2-1,1 1 0,-8 6 0,0-2-1,0 5 1,0-5 0,-9 6 0,2-2 3,5 6-1,-12-1 0,5 5 0,-7-4 2,8 4-3,-8 3-1,7 2 2,-5-1-1,-3 5 0,1 0 1,0 4-1,0 0-1,1 0 0,6 0 0,-7 4-2,0 0-2,1 5-1,7-1-2,-9 2-3,3 3-2,5 0 2,-7 0 1,0 5 0,8-1 4,-8 1 1,0 4 2,8 0-1,-8 0 1,8 4-1,-7 0 0,6 6 3,-7-2 0,8 5 0,-8 1 1,9 8-1,-9 0 2,7 8 1,-7-4 7,9 9 12,-2 1 15,1-1 18,8 4 23,-1 1 22,10-5 25,-10 5 23,17-5 19,-1 0 13,1 0 0,6-4-9,2-5-13,7-4-19,0 0-18,7-4-22,9-1-20,-1-4-12,1-4-15,15 0-16,-7-5-14,7-4-27,8 0-57,-8-4-111,17 0-152,-10-5-154,9 0-124,8-4-48,-1 4 16,2-4 88,6-1 139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51:20.19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775 1780 39,'32'4'144,"7"0"-16,8-4-59,0 5-30,0-5-20,-1 0-6,9 0 0,0-5 9,-9 1 11,9 0 13,8-5 7,-8-4 3,-1-1-2,8-3-7,2-1-14,-2-4-11,8-4-7,-8 0-3,2-5-2,6-4-2,-8 4 2,0-9-1,-7 5-1,8-5-2,-8 1-2,-1-5 1,1 0 3,-8 5 7,0-5 6,0 0 11,-1 0 14,-6 0 19,-2-4 15,-5-1 12,-2 1 11,-8 0 9,1-5 0,-9 0 0,1 4 1,-9-4-1,-7 5 3,-7 4-3,-1-4-4,-8 4-6,-7 0-7,-1 0-8,-14 5-16,-2-1-15,-7 5-12,1-1-14,-10 1-11,-6 5-6,0-1-4,-1 0 5,-7 5 7,0-1 7,-1 6 6,0 3 6,-7 5 2,9 0 0,-10 4 2,-7 4-2,0 5 4,0 5 1,-8 4 1,9 4-3,-10 0-6,10 9-4,-9 4-3,8 5-3,-8 0 7,8 9 12,8 4 5,-8-1 7,8 6 4,8 8 5,-1 0-6,9 4-8,7 1-5,8 4-2,0 0 11,9 8 30,5 2 34,10 7 31,8 5 20,7 4 13,8-4-8,8 4-27,7-4-36,1-4-29,15-5-21,0 0-19,9-9-12,-2 1-12,9-10-20,8 1-68,-1-10-96,2-3-119,-1-5-168,7-5-175,-8-8-158,1 0-31,-1-5 43,-6-4 92,-9 0 152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51:36.29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15 483 148,'-7'-8'131,"7"-2"-11,0 6-6,0-1-5,-8 1-6,8 0-4,0 0-10,0 4-8,0 0-9,0-5-9,0 5-10,0 0-10,0 0-10,0 0-10,8 0-9,-8 0-7,0 0 9,7 0 17,9 5 16,-8-1 11,15 0 8,-6 0 4,6 1-11,8-1-18,-7 1-15,7 0-10,0-5-8,0-5-5,8 5-2,0-9-1,1 0-3,-2 1 1,2-1 0,-2-9 2,2 5 0,-2-4 0,2 3-1,-2-3-1,-5-1 0,-2-4 0,0 5-1,0-1 1,-8 0 0,1 1 0,-1-1 0,-8 1 0,1 4 2,-8-6 0,8 7 1,-9-6 0,2 4-2,-9 2 2,0-6 0,0 0 4,0 5 7,0 0 3,-9 0 1,2 0 2,-9 4-3,8 5-4,-15-1-6,8 1-4,-1 0-2,-8 4 0,1 0 0,-1 0 0,9 0 7,-8 0 11,6 0 10,3 0 4,5 0-1,1 0 0,1-5-8,-2 5-13,9 0-10,0 0-3,9-5 0,-2 5 0,10 0 4,-3 0 0,3 0-1,6 5 6,1 0 2,-9 3 6,8 1 2,1 0 3,-8-1-1,6 1-3,-6 5-5,0-6-4,-8 5-2,8 1 0,-9 3-1,1 0-14,-8 2-59,7 2-79,-7 2-100,-7-2-93,-1 6-50,1-1-12,-2 1 44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51:47.27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7846 3121 187,'16'4'370,"-1"0"40,9 1 24,-1-5-92,8 4-75,9-4-61,-2 0-14,2-4 17,7-5 29,8 0 48,-1-9 46,8 1 31,2-10-3,-2 1-27,8-5-37,1-4-56,7-5-67,-8 1-65,8-5-48,0 0-27,0 0-16,0-4-8,0 0-5,1 4 0,-1-5-2,-8 1-1,1 0-1,-9-1 2,1 1 0,-8-5 1,-1 4 14,1 1 16,-8-5 15,0 1 12,-1-1 12,-6-4 11,-9-1 0,9-3-4,-9 0 0,-8 3 0,1-3-2,-9-1-1,1 5-6,-9 4-8,1-4-9,-8 4-12,0 1-9,0-1-10,0 5-7,-8-5-6,1 5-3,-1-1-5,0-4-1,8 9-1,-8-4 1,1 0 0,-2-1 0,2 1 1,-1 4-1,-1 0 1,2 0 0,0 5-1,-10-1 0,3 5 0,-10-1 0,0 1 0,1 0 0,-8 9 0,0-9 1,-9 8 0,9-4 0,-9 1-1,-5 3 0,5-4-1,-7 6-2,-8-7 1,1 6-1,6 0 1,-14-1 1,-1 5 1,1 0 0,-8 5 0,0 0-2,-8 3 3,-1 5-1,0 0 0,-6 5 0,-1 0 0,1 0 1,-2 4-3,1 0 2,-8 4-1,1-4 0,-1 4 0,-8 0 0,9 5 0,-1-5-2,-1 1 0,2 4 3,-1-4 0,0 3 2,8-4 2,-7 1-1,7 3 2,0-3-3,0-1-1,0 1-1,0-1 0,0 1-2,0-1 1,0 0 1,-8 1 0,1 3-1,-2 1 0,2 0 0,-1 4-1,0 0 2,1 5 0,-9-4 2,8 7 0,1-3 1,-9 4-1,8 0-2,8 0-1,-8 4-2,0-4-2,1 5 2,7-6 1,-8 2 2,0 3 0,8-4 0,1 0 0,-2 0 0,1 0 0,8 0 0,0 4 0,0-4 0,0 0 3,7 0 0,-7 0 0,8 5 0,-8-6 0,7 6-1,-7-5-3,8 4 1,-8-4-1,-1 5 1,9-6-2,-16 6 1,8-5 3,-8 4-1,0-4-1,0 0-2,0 0 0,0 5 3,0-6-1,0 6-2,0-5 2,0 0 2,8 0 2,-8 0-4,8 0-2,7 0 2,-7-5-2,8 5-1,-8-4 0,8-1 1,-1 6 2,1-6-2,8 5 2,-9 4 0,9-3 0,-9 3 0,9 5-1,-8 0 1,6-1 0,2 5-1,0-4 1,-1 4-1,8 0 0,1-4 0,-8 5 1,7-2 0,-1 2 2,-6 3 0,8-3-1,-9 3 0,8 0 3,0 1-3,1 4-1,7 0 1,-8 0-1,8 4 1,1 1-2,7-1 1,-9 5-1,17 0-2,-7 0 0,14-1 3,-8 5-2,17 0 2,-1 5 1,1 4 0,15 0 1,0 0-1,8-1 2,-1 2-1,9-2 2,8 2-1,-1-6 1,8 0-2,0 1-1,9-4 2,6-2-1,1-3 0,8 0 3,8-5 1,-1-4-3,9 0 0,7-4-2,15-9-2,1-5-6,8-4-16,7-5-34,0-3-94,9-5-147,7-5-181,0-4-194,-1 0-188,10-9-102,-1 0 22,0 0 108,-1-3 162,-6-2 186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52:02.13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9C525C2-D054-4E2C-A91D-3D68C80E798C}" emma:medium="tactile" emma:mode="ink">
          <msink:context xmlns:msink="http://schemas.microsoft.com/ink/2010/main" type="inkDrawing" rotatedBoundingBox="13605,685 14067,3137 13194,3302 12732,850" semanticType="verticalRange" shapeName="Other">
            <msink:sourceLink direction="with" ref="{17625572-4EA6-4D48-92B5-F38C5A74C7FF}"/>
          </msink:context>
        </emma:interpretation>
      </emma:emma>
    </inkml:annotationXML>
    <inkml:trace contextRef="#ctx0" brushRef="#br0">6453-763 42,'0'-4'342,"0"0"69,7-1 72,2-3 19,-1-2-43,15 2-58,1-5-38,-1-5-42,8 0-41,8-3-42,0 3-30,0-4-3,1 0 5,-2 4 10,-7 5-1,1 0-8,-1 0-7,-7 4-15,-9 5-15,8 4-11,-7 4-2,-1 9-1,-6 5-2,-2 8-7,1 5-11,1 4-14,-2 9-14,0 0-15,10 13-20,-10-4-17,9 8-15,-1 1-11,1 4-12,0 0-7,-1 4-5,9-4-3,-8 5-1,7-6-3,1 6 1,-2 3 1,11-3 1,-19 4-1,10-1 0,-8 1 2,-1 4-2,-6-4 0,-2 4-3,-7 0-2,0 0 1,0-4-1,-7-5-1,7-3 0,7-6 0,-7-4-1,8-4-1,-8-5 3,8-9 0,0 1 0,-8-5 0,7-4 4,-7-5-1,-7 1 3,-1-1-1,-8-4 0,0 4 0,-15-3-3,0-2-11,-9 2-39,-6-6-67,-1 1-184,-7-1-324,-10-4-312,2 1-155,-8-5-52,-1-1 21,-7-3 158,-8-1 313</inkml:trace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51:55.94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D18C226-F5B2-45D1-965E-C7BC752629CB}" emma:medium="tactile" emma:mode="ink">
          <msink:context xmlns:msink="http://schemas.microsoft.com/ink/2010/main" type="writingRegion" rotatedBoundingBox="471,3157 20312,-977 22706,10512 2866,14647"/>
        </emma:interpretation>
      </emma:emma>
    </inkml:annotationXML>
    <inkml:traceGroup>
      <inkml:annotationXML>
        <emma:emma xmlns:emma="http://www.w3.org/2003/04/emma" version="1.0">
          <emma:interpretation id="{E36667A7-B078-41D0-AC77-1FE9F1D4F7F3}" emma:medium="tactile" emma:mode="ink">
            <msink:context xmlns:msink="http://schemas.microsoft.com/ink/2010/main" type="paragraph" rotatedBoundingBox="7116,1595 20675,411 20789,1719 7230,290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780B4A2-243B-4D67-B470-82621DFFCA7D}" emma:medium="tactile" emma:mode="ink">
              <msink:context xmlns:msink="http://schemas.microsoft.com/ink/2010/main" type="line" rotatedBoundingBox="7116,1595 20675,411 20789,1719 7230,2903"/>
            </emma:interpretation>
          </emma:emma>
        </inkml:annotationXML>
        <inkml:traceGroup>
          <inkml:annotationXML>
            <emma:emma xmlns:emma="http://www.w3.org/2003/04/emma" version="1.0">
              <emma:interpretation id="{15973135-BEF0-4EF5-926A-7714399BF1CD}" emma:medium="tactile" emma:mode="ink">
                <msink:context xmlns:msink="http://schemas.microsoft.com/ink/2010/main" type="inkWord" rotatedBoundingBox="7129,1744 7796,1686 7894,2802 7226,2860"/>
              </emma:interpretation>
              <emma:one-of disjunction-type="recognition" id="oneOf0">
                <emma:interpretation id="interp0" emma:lang="en-US" emma:confidence="0.5">
                  <emma:literal>t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S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692 764 393,'-16'0'514,"1"0"57,-1 4 59,16-4-64,0 0-115,8 0-104,8-8-67,7 3-48,1-7-50,14 2-52,2-7-63,-2 0-76,2-2-112,7-1-179,-1-3-186,-6 2-154,-9-2-71,8 1-5,-16 0 71,0 0 154</inkml:trace>
          <inkml:trace contextRef="#ctx0" brushRef="#br0" timeOffset="-194.4797">763 83 136,'0'-26'396,"7"4"85,1 5 102,-1 8 20,2 9-16,-2 4-13,1 13 2,0 6-21,7 11-60,-6 10-68,-2 5-82,1 7-91,8 7-87,-9-2-59,1 6-39,1-2-26,-2 0-16,0-3-9,-7-1-8,9 2-4,-1-7-4,7-7 1,-7-1-4,0-4 0,8-5-4,-1-8-6,-7 0-8,7-9-10,1-4-10,-1-6-13,9-3-12,-8-5-14,-1-4-26,8-4-36,-7-5-42,8-3-51,0-6-52,-10 0-58,10 1-64,-8-6-68,8 2-59,-9-2-41,1 2-37,0-2-7,-9-2 51,1 6 88,-8-2 102</inkml:trace>
        </inkml:traceGroup>
        <inkml:traceGroup>
          <inkml:annotationXML>
            <emma:emma xmlns:emma="http://www.w3.org/2003/04/emma" version="1.0">
              <emma:interpretation id="{82B90D1F-8F6B-4114-9232-1F6D9A0F6BE8}" emma:medium="tactile" emma:mode="ink">
                <msink:context xmlns:msink="http://schemas.microsoft.com/ink/2010/main" type="inkWord" rotatedBoundingBox="14803,924 16883,742 16987,1929 14907,2111"/>
              </emma:interpretation>
              <emma:one-of disjunction-type="recognition" id="oneOf1">
                <emma:interpretation id="interp5" emma:lang="en-US" emma:confidence="0.5">
                  <emma:literal>don't</emma:literal>
                </emma:interpretation>
                <emma:interpretation id="interp6" emma:lang="en-US" emma:confidence="0">
                  <emma:literal>doubt</emma:literal>
                </emma:interpretation>
                <emma:interpretation id="interp7" emma:lang="en-US" emma:confidence="0">
                  <emma:literal>dout</emma:literal>
                </emma:interpretation>
                <emma:interpretation id="interp8" emma:lang="en-US" emma:confidence="0">
                  <emma:literal>dot</emma:literal>
                </emma:interpretation>
                <emma:interpretation id="interp9" emma:lang="en-US" emma:confidence="0">
                  <emma:literal>dost</emma:literal>
                </emma:interpretation>
              </emma:one-of>
            </emma:emma>
          </inkml:annotationXML>
          <inkml:trace contextRef="#ctx0" brushRef="#br0" timeOffset="136541.7663">9102-389 218,'8'-13'334,"-8"0"33,0 4 2,0 0-47,-8-4-24,8 4-10,-7 0 8,-2 5 18,2-5 10,-8 5-7,6 4-19,-6 4-24,-1 5-7,-7 13 3,-1 4 3,0 13-6,-7 1-17,8 4-25,8 5-40,-9-5-47,16 0-46,0-5-29,8 1-20,0 0-10,8-10-12,0 1-5,7-9-3,9-4-4,-1-5-1,8-5-1,2-8-3,-2-4-2,0 0-1,0-9 2,-8-1 0,1-4-1,-8 1 1,-1-5 1,-8-4-2,-7-1 2,0 1-3,-7 0-1,-1-1-4,-8 1-18,9-5-64,-9 5-134,1 4-162,-1-5-225,8 5-210,1-4-116,7 8-12,7-3 96,-7 2 143,8 7 216</inkml:trace>
          <inkml:trace contextRef="#ctx0" brushRef="#br0" timeOffset="137140.7073">9344-464 76,'9'-9'318,"-2"5"66,1 4 73,0 4-15,0 10-36,-1 3-17,9 5-11,-8 9-16,8-4-26,-1 3-25,1 1-16,0 0-25,-1-1-32,1-3-35,-1-1-39,1-4-38,-8 0-39,8-4-27,-1-5-14,-7-5-5,7 1-3,1-9-3,-8-4-2,8-5-7,-9-4-9,1-4-7,8-5-6,-9 0-2,2-5-1,-2 1-1,1 0 2,0 3 4,-8 6-2,0 0 0,8 3 0,-1 5 10,-7 9 18,8 4 9,-8 5 9,0 5 7,8 3 3,0 5-11,-1 5-14,2-5-13,-2 4-10,1-4-4,1 0-3,-2 0-1,8-4-4,-6-1 0,5-3-4,3-6-20,-1-3-57,-1-5-85,1-5-91,7-3-89,1-6-92,-1-8-81,0-5-36,0 2 15,-7-11 37,1 1 48,-3-9 66,3 0 75,-3-9 75,-5 5 58,-1-9 49,-8 4 39,7-4 36,2 4 35,-9-4 37,7 9 38,1 4 43,-8 4 36,7 5 33,-7 9 20,9 4 20,-9 4 48,0 5 53,0 9 36,0 8 29,0 9 17,0 9-2,0 9-45,0 0-65,7 8-47,-7 5-46,0 5-40,0-1-31,0 5-26,8-5-21,-8 5-24,0-5-15,8 0-13,0-4-20,-8-4-49,7 0-68,2-10-81,-9 1-133,7-4-150,-7-6-138,8-3-85,-16 0-5,8-10 45,-7-4 112,-2-4 141</inkml:trace>
          <inkml:trace contextRef="#ctx0" brushRef="#br0" timeOffset="137296.8015">9892-341 160,'-8'-4'336,"8"0"80,8 4 65,0-5-36,7 1-39,8 0-39,1-5-55,-1-1-74,17 2-78,-9-1-68,7-4-99,10 0-147,-9 0-166,7-5-161,-6 5-85,-2 0-37,2 0 31,-9 4 107</inkml:trace>
          <inkml:trace contextRef="#ctx0" brushRef="#br0" timeOffset="142293.5674">8539 178 54,'-7'-9'117,"7"5"27,-8-5 43,0 1 55,8-1 65,-8 4 61,1 0 40,-1 1 20,-8 4-3,9 0-24,-9 4-26,-1 6-18,3-1-5,-3 8 6,3 0-8,-3 6-26,10 3-44,-2-4-58,2 4-63,7-4-64,0 0-42,7 0-22,2-9-14,-2 1-9,10-1-8,-3-9-7,10-8-8,-8-5-9,8-5-7,-9-7-4,8-6 1,-7-3 3,-8-5 5,-1-5 5,-7-8 9,0-1 3,-7-8 3,-1 0 3,0-5 2,-7 5 5,-1 0 10,8 4 13,-8 9 12,9 5 6,-1 8 2,-1 5-6,2 8-10,7 5-8,-7 13-14,7 9-6,0 8-1,0 10-1,7 4-1,0 8-3,2 0 3,15 10-7,-1-6-32,8 1-120,0 5-161,8-10-253,8 1-241,0 0-123,8 0-36,8-5 84,-9-1 143,1 6 245</inkml:trace>
        </inkml:traceGroup>
        <inkml:traceGroup>
          <inkml:annotationXML>
            <emma:emma xmlns:emma="http://www.w3.org/2003/04/emma" version="1.0">
              <emma:interpretation id="{A00870ED-3871-4F75-8378-5D9A0D5BD64C}" emma:medium="tactile" emma:mode="ink">
                <msink:context xmlns:msink="http://schemas.microsoft.com/ink/2010/main" type="inkWord" rotatedBoundingBox="17460,904 18130,845 18189,1523 17519,1581"/>
              </emma:interpretation>
              <emma:one-of disjunction-type="recognition" id="oneOf2">
                <emma:interpretation id="interp10" emma:lang="en-US" emma:confidence="0.5">
                  <emma:literal>x</emma:literal>
                </emma:interpretation>
                <emma:interpretation id="interp11" emma:lang="en-US" emma:confidence="0">
                  <emma:literal>*</emma:literal>
                </emma:interpretation>
                <emma:interpretation id="interp12" emma:lang="en-US" emma:confidence="0">
                  <emma:literal>X</emma:literal>
                </emma:interpretation>
                <emma:interpretation id="interp13" emma:lang="en-US" emma:confidence="0">
                  <emma:literal>,</emma:literal>
                </emma:interpretation>
                <emma:interpretation id="interp14" emma:lang="en-US" emma:confidence="0">
                  <emma:literal>$</emma:literal>
                </emma:interpretation>
              </emma:one-of>
            </emma:emma>
          </inkml:annotationXML>
          <inkml:trace contextRef="#ctx0" brushRef="#br0" timeOffset="138425.2883">10932-578 138,'0'-13'402,"15"4"109,-8 5 95,17 4-13,-1 9 16,1-1 4,7 5-36,1 0-57,-1 5-67,0 0-70,0 4-92,0 0-100,1-5-79,-1 5-52,0-4-54,-7 0-97,7-1-136,-8-4-172,1-4-210,-1 0-190,1 0-114,0-9 8,-10 4 91,10-8 145,-8-1 198</inkml:trace>
          <inkml:trace contextRef="#ctx0" brushRef="#br0" timeOffset="138599.3334">11619-437 286,'-24'4'458,"-7"0"93,-8 1 78,0-1-32,-8 1-41,0-1-43,1 1-51,-1-1-68,0 5-66,7-5-79,2-4-90,6 4-118,1 0-129,8-4-137,7 5-179,8-5-178,0 0-150,8 0-62,0 0 27,8-5 81,0 1 152,8 0 162</inkml:trace>
          <inkml:trace contextRef="#ctx0" brushRef="#br0" timeOffset="138227.8163">11330-820 36,'7'-13'335,"-7"4"57,0 5 77,0-1 38,0 10-12,0 8 1,-7 5 28,7 8 31,-8 5-13,0 8-56,-7 1-63,6 4-88,2 4-93,-1-4-88,-8 5-60,9-5-40,-1 0-26,0-5-25,0 0-47,1-4-99,-2-3-127,2-6-175,-1-4-208,1 0-198,-2-9-76,2 0 36,-1-4 91,-8-5 159,8-4 200</inkml:trace>
        </inkml:traceGroup>
        <inkml:traceGroup>
          <inkml:annotationXML>
            <emma:emma xmlns:emma="http://www.w3.org/2003/04/emma" version="1.0">
              <emma:interpretation id="{F1C82E76-F759-4D9C-979F-2F341E68BEA5}" emma:medium="tactile" emma:mode="ink">
                <msink:context xmlns:msink="http://schemas.microsoft.com/ink/2010/main" type="inkWord" rotatedBoundingBox="18490,638 20678,447 20789,1719 18601,1910"/>
              </emma:interpretation>
              <emma:one-of disjunction-type="recognition" id="oneOf3">
                <emma:interpretation id="interp15" emma:lang="en-US" emma:confidence="0.5">
                  <emma:literal>diming</emma:literal>
                </emma:interpretation>
                <emma:interpretation id="interp16" emma:lang="en-US" emma:confidence="0">
                  <emma:literal>dimin.</emma:literal>
                </emma:interpretation>
                <emma:interpretation id="interp17" emma:lang="en-US" emma:confidence="0">
                  <emma:literal>dimities</emma:literal>
                </emma:interpretation>
                <emma:interpretation id="interp18" emma:lang="en-US" emma:confidence="0">
                  <emma:literal>dimming</emma:literal>
                </emma:interpretation>
                <emma:interpretation id="interp19" emma:lang="en-US" emma:confidence="0">
                  <emma:literal>diminuend</emma:literal>
                </emma:interpretation>
              </emma:one-of>
            </emma:emma>
          </inkml:annotationXML>
          <inkml:trace contextRef="#ctx0" brushRef="#br0" timeOffset="139975.6924">12542-626 273,'0'8'311,"0"6"32,-9 3-34,9 5-42,0-4-34,-8 8-16,8-4-10,0 0-13,0 0-23,-7 0-33,7 0-35,0-4-37,7-6-43,-7 7-68,0-11-84,8 1-99,-8-5-97,9-4-109,-2-4-42,-7-5 18,7-4 57,2-5 84</inkml:trace>
          <inkml:trace contextRef="#ctx0" brushRef="#br0" timeOffset="140145.2389">12666-780 33,'0'-9'307,"0"4"55,0 1 58,0 0-7,8-1-40,-8 5-54,0 0-47,8 0-47,-8 0-51,7 0-61,2 5-65,-9-5-97,7 4-119,1 0-127,0 1-144,7-5-73,-7 5-22,0-5 44,7 4 91</inkml:trace>
          <inkml:trace contextRef="#ctx0" brushRef="#br0" timeOffset="140553.6727">12838-626 29,'-7'22'313,"7"0"76,-8-1 84,8 2 20,-9-2-15,9 2-16,-7-6-11,7 1-16,0-1-31,-7-8-36,7 4-27,0-4-19,0 0-23,0-5-28,0-4-37,7 0-41,0-4-44,2-5-43,-1-9-38,-1 1-31,9-5-18,-8 0-8,8 0-4,-9 0-2,1 5-2,0-1-4,0 5-2,-1 4-4,-7 0 0,8 5 1,-8 4 2,0 9 3,8-1 2,-8 1 2,0 4 1,0 5-1,0-1-1,0-4-2,8 5 0,-8-5-2,0 0-3,0-4-1,7 0 0,2-4-7,-2-5-7,1-5-2,8-4-2,-1-4 0,1 0 2,7-5 6,-7 1 7,7-1 4,-7 5 2,0-5 3,-9 10 7,10-1 7,-10 5 13,1-1 10,-1 5 7,2 5 2,-2-1-4,1 5-7,-8-1-12,0 1-17,8 5-33,-8-6-69,0 5-125,0-4-139,0 0-183,0 0-178,8-5-133,-8 1-58,7-5 57,2-5 103,-2 1 166,1-5 174</inkml:trace>
          <inkml:trace contextRef="#ctx0" brushRef="#br0" timeOffset="140702.7857">13330-662 91,'8'-4'371,"-8"0"99,0-1 95,0 10 9,-8 3-27,8 1-35,0 5-35,-7 3-52,7 1-64,-9-1-66,9 1-65,0 4-64,0 0-57,0-5-88,0 1-112,0-1-127,9-3-174,-2-5-180,1-1-178,0-3-56,-8-5 30,8-5 80,-1-3 151</inkml:trace>
          <inkml:trace contextRef="#ctx0" brushRef="#br0" timeOffset="140853.3812">13416-807 205,'0'-13'414,"0"5"56,0-2 39,0 2-65,0-1-116,9 5-108,-9 4-75,0-5-56,7 5-57,-7 0-92,7 0-122,2 5-124,-1-5-121,8 4-62,-9-4-17,8 4 52,-6 1 99</inkml:trace>
          <inkml:trace contextRef="#ctx0" brushRef="#br0" timeOffset="141479.7063">13612-670 310,'7'26'400,"-7"-4"95,0 5 34,-7-1 13,7-4 23,0 4 13,0-8-7,0 4-42,0-5-64,0-3-72,0-1-86,0-5-81,7 1-68,-7-4-45,9-5-28,6-5-18,-8-4-17,9-4-18,1-4-12,-3-1-8,-5-4-5,6 0-2,1-4-4,-8 8 0,8-4-2,-9 5 0,1 3-5,0 6 0,-8-1 2,8 5 5,-8 4 5,7 4 4,-7 5 5,0 3 4,0 7-3,0-6-5,0 4-4,0 5-3,0-4-4,0-1-2,0-3-16,0 3-26,0-8-50,0 4-89,8-8-116,-8-1-123,8-4-138,0-4-113,8-5-61,-1 0 10,1-9 65,-1 5 90,1-9 133,0 5 130,-1-1 114,1 0 92,0 5 73,-8 0 63,-1-1 71,9 10 83,-16 0 86,8 4 71,-8 4 44,7 5 25,-14 5-2,7-1-18,0 4-27,-8 5-17,8 0-9,0 5-16,0-6-27,-9 6-43,9-1-56,0 1-61,9-5-55,-9 0-37,8-1-25,-1 2-32,2-11-44,-2 6-51,-7-4-47,8-6-44,0 1-37,0-5-12,-1 1 7,1-5 21,0-9 35,0 0 35,-1-4 37,-7-5 30,0 1 28,0-10 28,0 1 16,0-5 13,-7-4 11,7 5 17,-8-10 25,8 0 20,-8 5 23,8-4 35,8 4 33,-8 4 18,0 0-4,8 9-12,-8 0-21,7 9-26,2 0-20,-2 4-2,9 9 16,-8 0 14,-1 4 14,1 5 4,8 4-9,-9 5-17,2-1-23,-9 5-15,7 5-15,-7-1-12,-7 0-12,-2 5-10,-6-5-13,-1 5-21,-7 0-38,-1-5-79,-14 1-133,-2-1-155,-6 1-196,-1-5-168,-16 0-137,-7-1-14,0-3 81,-16-1 128,-1-8 182</inkml:trace>
          <inkml:trace contextRef="#ctx0" brushRef="#br0" timeOffset="139811.1504">12307-600 241,'0'-9'366,"8"0"79,-8 1 27,0-1-4,-8 0-15,-1 0-13,2 0 2,-9 9 10,-6 0-7,-2 4-18,0 10-31,1-1-43,-8 14-68,-1-1-80,8 5-68,2 4-48,-2 0-29,8 0-17,0-4-10,8-1-6,8 2-6,0-11-4,0 2-5,8-6-3,8-8-5,0-5-8,8-4-13,-2-9-12,2-8-15,-1-5-16,1-9-15,-1 0-19,1-8-17,-8-1-16,-1-8-11,-6-5 3,5 4 10,-14-7 20,8-1 26,-16 4 30,8-5 27,-7 6 29,0 8 36,7 0 38,-9 9 23,9 8 9,-8 1 4,8 4-5,0 13-6,-7 1-10,7 12-6,0 9-3,0 4 0,0 10-8,0 8-22,0 0-15,0 5-14,0 4-6,7 0-4,-7 4-4,0-4-4,8 0-4,-8 0-11,9-4-25,-2-1-58,-7-3-113,7-10-133,1 0-178,1-4-191,-2-4-157,0-9-64,10-1 49,-1-8 100,-1-8 160,1-1 189</inkml:trace>
          <inkml:trace contextRef="#ctx0" brushRef="#br0" timeOffset="150271.4134">13292 24 42,'-40'9'179,"9"-5"2,0 1-35,8-5-28,-1 4-24,17 1-21,-10-5-17,17 0-20,0 4-12,17-4-8,-2-4-6,16 4-4,1-5-3,6 1-1,2-1-1,14 1-1,-6-1 1,-3 1-1,3 0 0,-9 0-1,7-1 3,-14 1 11,7-1 32,-16 1 47,-6 4 47,-3-5 41,-5 5 35,-18 0 28,-5-4 14,-10 8-1,-16-4 1,2 5 2,-17-1 1,1 5 2,-10-4 8,2-1-1,-1 4 5,1 1 6,-1-4 7,8 4-18,9-5-43,14 1-39,1-1-49,16 0-45,7 1-47,8-1-43,16-4-73,15 0-84,8 0-76,7-4-60,2 4-41,6-9-6,1 9 49,-1-9 71,-7 9 68,-7-4 56,-2-1 43,-14 5 37,0 0 32,-8 0 21,-1-4 10,-15 4 11,-8 0 15,-8 0 7,-6 0 5,-18 0 3,2 4 12,-10-4 2,-6 5-10,-9-1-14,8 5-17,0-5-18,1 1-17,7-1-46,8 0-75,0 0-141,15 1-204,-7 0-193,8-1-101,-1 5-23,9-5 40,-8 5 124,6-1 188</inkml:trace>
        </inkml:traceGroup>
      </inkml:traceGroup>
    </inkml:traceGroup>
    <inkml:traceGroup>
      <inkml:annotationXML>
        <emma:emma xmlns:emma="http://www.w3.org/2003/04/emma" version="1.0">
          <emma:interpretation id="{AF653275-3067-4DC0-AE4B-15F852D718FF}" emma:medium="tactile" emma:mode="ink">
            <msink:context xmlns:msink="http://schemas.microsoft.com/ink/2010/main" type="paragraph" rotatedBoundingBox="2441,5896 19237,2396 19938,5760 3142,92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0D83A4-F988-4CA1-BCBC-CFC8811A61DE}" emma:medium="tactile" emma:mode="ink">
              <msink:context xmlns:msink="http://schemas.microsoft.com/ink/2010/main" type="line" rotatedBoundingBox="2441,5896 19237,2396 19938,5760 3142,9260"/>
            </emma:interpretation>
          </emma:emma>
        </inkml:annotationXML>
        <inkml:traceGroup>
          <inkml:annotationXML>
            <emma:emma xmlns:emma="http://www.w3.org/2003/04/emma" version="1.0">
              <emma:interpretation id="{CE6B9A2F-C349-437B-8DE9-8C3DED79163A}" emma:medium="tactile" emma:mode="ink">
                <msink:context xmlns:msink="http://schemas.microsoft.com/ink/2010/main" type="inkWord" rotatedBoundingBox="2441,5896 3774,5618 4173,7533 2840,7811"/>
              </emma:interpretation>
              <emma:one-of disjunction-type="recognition" id="oneOf4">
                <emma:interpretation id="interp20" emma:lang="en-US" emma:confidence="0.5">
                  <emma:literal>%</emma:literal>
                </emma:interpretation>
                <emma:interpretation id="interp21" emma:lang="en-US" emma:confidence="0">
                  <emma:literal>&amp;</emma:literal>
                </emma:interpretation>
                <emma:interpretation id="interp22" emma:lang="en-US" emma:confidence="0">
                  <emma:literal>@</emma:literal>
                </emma:interpretation>
                <emma:interpretation id="interp23" emma:lang="en-US" emma:confidence="0">
                  <emma:literal>,</emma:literal>
                </emma:interpretation>
                <emma:interpretation id="interp24" emma:lang="en-US" emma:confidence="0">
                  <emma:literal>*</emma:literal>
                </emma:interpretation>
              </emma:one-of>
            </emma:emma>
          </inkml:annotationXML>
          <inkml:trace contextRef="#ctx0" brushRef="#br0" timeOffset="30892.243">-3028 4385 112,'0'-35'534,"0"5"127,0 7 97,0 2 90,0 2-86,0 6-105,-7 9-107,-9 13-74,1 13-54,-16 17-55,7 10-63,-15 17-55,0 13-46,0 4-42,0 10-39,-8 4-35,7 4-30,9-4-23,-7 3-19,14-7-19,1-5-32,-1-4-45,8-10-62,9-4-124,-10-8-173,10-10-229,7-3-219,-7-14-134,7-4-35,-8-9 76,-1-4 147,9-18 226</inkml:trace>
          <inkml:trace contextRef="#ctx0" brushRef="#br0" timeOffset="31099.688">-3668 4759 67,'-23'-44'519,"7"9"137,-8 4 85,17 4 59,-9 10-76,16 9-74,-8 8-119,16 8-90,8 14-51,7 9-34,8 4-70,16 9-85,8 0-60,0 5-43,15-1-33,-8 0-26,9-4-39,-9 0-54,1-9-115,-8-4-167,-8-5-238,-9 0-252,2-8-154,-9-5-49,-16-8 61,-6-1 137,-2-8 224</inkml:trace>
          <inkml:trace contextRef="#ctx0" brushRef="#br0" timeOffset="31434.7919">-3051 4073 25,'0'-13'367,"-8"4"86,-7 1 77,-1 8 18,-7 4-51,-8 5-54,7-1-37,-7 1-20,8 5-23,7-10-36,1 5-43,-1-5-48,8 0-61,-1 0-67,9-4-50,9 0-28,6-4-13,1-4-6,8-1-6,-1-5-1,8 1-2,0-4-2,0-1 0,-7 1 1,7 4 4,-15-1 9,8 5 38,-17 0 27,9 1 15,-16 4 5,0-1 0,-7 5-7,-9 0-36,-1 5-28,3 3-37,-10 1-104,8-1-137,-8 6-228,1-5-238,8 4-160,-9 0-63,1 1 51,7 3 110,-7 0 211</inkml:trace>
          <inkml:trace contextRef="#ctx0" brushRef="#br0" timeOffset="31779.3837">-3527 4513 116,'-17'0'414,"-14"4"75,0 5 67,-7-1 0,-2 6-71,2-1-63,-2 9-46,2-4-12,5-1-23,2 1-40,8-5-43,-1 0-50,9 0-56,7-4-63,0 0-43,8 0-20,8-5-10,0-4-9,16-4-3,0-5-3,-2 0-1,10 0-1,-1-8-3,-7 4-2,-1-1 3,1 5 4,-9 1 2,-8-1 2,-7 1 2,0 3 3,-15 5-3,-8 0-5,-1 5-2,-7-1 2,0 4-3,-1 5 1,1-4 1,0 5 1,0-5-25,15-1-82,1 1-90,-1 0-148,16 0-179,0-5-186,16 5-87,-1-1 17,8-3 61,8-1 130,9 0 171</inkml:trace>
          <inkml:trace contextRef="#ctx0" brushRef="#br0" timeOffset="32567.3166">-3028 5787 194,'-7'5'405,"-9"4"88,-7 4 84,0 4-31,-9 1-14,-7 4 3,-8 0 18,9 0-12,-9 0-34,-1 4-47,10-3-70,-2-6-98,9 0-109,8-3-75,-1-5-48,17-1-36,7-8-28,7 0-29,9-8-30,8-1-60,-2-5-60,10-3-55,7 4-37,-8-5-10,1 5 10,-1 0 51,-16 4 57,1 0 61,-8 5 53,-8-1 33,-8 10 28,-15-1 22,-1 5 21,-7 4 19,-16 0 19,8 5 11,-8-5 4,0 5-12,0-5-15,0 0-21,16 0-54,0-4-97,0-5-143,15-4-187,8-4-199,8 0-137,8-9-43,-1-1 39,9-3 112,8 4 171</inkml:trace>
          <inkml:trace contextRef="#ctx0" brushRef="#br0" timeOffset="32194.8041">-2527 5212 142,'-8'13'452,"-7"0"78,-9 5 49,1 3-18,-8-2-112,7 2-123,1 2-108,7-6-75,8-4-48,1 0-32,-2-8-25,18-1-18,-2-4-11,17-4-3,-1-10-4,1 5-8,-1-8-3,1 4 0,7-1 0,-16 1 1,1 5 8,0-1 6,-9 0 8,1 4 3,-16 5 7,1 0 9,-9 9 5,-8 1 15,-7 2 9,0 6 12,-8-4 7,0 7-6,7-3-7,-7-1-16,8 1-10,0 0-16,8-5-31,-1 0-60,8-5-113,0 2-165,9-2-176,-1-3-126,8-1-48,0-4 19,8 0 92,-8 0 152</inkml:trace>
        </inkml:traceGroup>
        <inkml:traceGroup>
          <inkml:annotationXML>
            <emma:emma xmlns:emma="http://www.w3.org/2003/04/emma" version="1.0">
              <emma:interpretation id="{4BCCDCBB-9659-4AB5-ACC1-E7637D75FE2F}" emma:medium="tactile" emma:mode="ink">
                <msink:context xmlns:msink="http://schemas.microsoft.com/ink/2010/main" type="inkWord" rotatedBoundingBox="3296,5932 7837,4985 8320,7301 3779,8248"/>
              </emma:interpretation>
              <emma:one-of disjunction-type="recognition" id="oneOf5">
                <emma:interpretation id="interp25" emma:lang="en-US" emma:confidence="0.5">
                  <emma:literal>€940</emma:literal>
                </emma:interpretation>
                <emma:interpretation id="interp26" emma:lang="en-US" emma:confidence="0">
                  <emma:literal>59th</emma:literal>
                </emma:interpretation>
                <emma:interpretation id="interp27" emma:lang="en-US" emma:confidence="0">
                  <emma:literal>-9th</emma:literal>
                </emma:interpretation>
                <emma:interpretation id="interp28" emma:lang="en-US" emma:confidence="0">
                  <emma:literal>55th</emma:literal>
                </emma:interpretation>
                <emma:interpretation id="interp29" emma:lang="en-US" emma:confidence="0">
                  <emma:literal>[5th</emma:literal>
                </emma:interpretation>
              </emma:one-of>
            </emma:emma>
          </inkml:annotationXML>
          <inkml:trace contextRef="#ctx0" brushRef="#br0" timeOffset="28397.3395">92 3739 187,'7'-17'307,"-7"3"67,0 10 32,0-1 12,0 10 11,-7 13 54,-9 3 87,8 15 41,-8 3-14,1 14-40,-1 8-57,0 1-93,1 8-130,-1 1-104,8-1-66,8 1-41,0-6-25,0-3-17,8-5-12,8-4-7,8-5-21,-1-8-40,-1-5-81,11-9-120,-10-4-116,8-13-143,0 0-140,0-13-100,9-5-33,-9-5 8,-7-12 58,7 4 113,-8-13 141,1 0 127</inkml:trace>
          <inkml:trace contextRef="#ctx0" brushRef="#br0" timeOffset="34564.536">-1823 5146 126,'0'35'326,"7"-4"64,1-5 71,0 0-33,7-4-19,1-4-9,8-5 1,7-4-7,0-9-33,9 0-50,-2-9-62,2-4-53,7-5-98,-1 1-137,1-1-214,0-4-211,-9 0-188,2 5-99,-1-1-18,-7 1 54,-1 3 161</inkml:trace>
          <inkml:trace contextRef="#ctx0" brushRef="#br0" timeOffset="78932.6653">-2355 6390 27,'-31'-5'51,"0"1"-12,0 4-12,-2 0-7,11 4-9,-10 5-3,1 0 2,7 0 7,1 0 20,-1 4 21,9-4 20,-8 4 18,7 0 17,1-4 10,-2 4 5,3-4 2,-3 0 3,10-1-2,7-3-4,-9-1-6,9 0-3,0-4 4,16-4 9,1-5 15,14-4 20,0-5 25,23-3 10,8-6-7,16-3-19,17-6-25,6 1-35,17-9-34,6 0-29,9 0-12,8-4-15,8-5-8,7 0-3,8 1-5,8-1-2,8-4-7,-9 4-2,17-4 0,-16 0-2,8 0 3,-8-1 1,-8 1 0,-8 4 0,-7 1 1,-16 8-1,-8 0-1,-16 8 0,-23 6 0,-8 3 3,-23 6 2,-16 3-1,-15 5 4,-24 4 2,-16 9 11,-15 9 18,-24 4 27,-8 5 39,-23 3 41,-8 6 49,-6 8 45,-18 0 22,-15 5 1,-8 4-14,-7 0-20,-1 4-38,-7 5-44,7-5-27,9-4-17,15 4-11,16-8-14,14-9-10,17-1-8,16-7-11,23-2-11,15-7-11,24-5-9,24-9-5,15 0-2,16-14-4,7 1-3,25-4-1,-2-1-1,8-8-1,-6 3-5,6 2-23,-15-6-76,-7 5-145,-8 5-238,-17 3-295,-6 1-154,-17 9-58,-15 0 30,-8 8 121,-8 0 226</inkml:trace>
          <inkml:trace contextRef="#ctx0" brushRef="#br0" timeOffset="27968.9821">-760 4188 147,'0'-18'420,"-9"0"97,1 1 74,-6-1-16,5 5-31,-15 0-34,9 4-15,-16 0-11,8 9-22,-17 4-30,2 6-45,-2 7-64,2 5-81,-2 4-69,1 5-44,0 4-29,8 0-21,7 5-18,1 0-15,7-1-13,8 1-9,1-5-9,14 0-7,9-4-2,-1-5-2,17-4 0,-1-9-3,8-4 0,8-5 0,0-8-2,0-5-2,0-4-4,-8 0 1,0-5 1,0 1-1,-8-1 1,0-4 1,-15 0 4,0 0 2,-8 0 0,-1 0 2,-7 5 5,0-1 9,-7 1 11,-1 4 13,-1-1 10,9 5 1,-7 0 1,7 5-8,0 4-8,0 0-10,7 9-5,10 4-1,-1 5 0,-1-1-1,16 5-3,-8 0-3,8 5-3,9 3-4,-9 1-1,0 9-1,1-5-2,-1 4-1,-7 5-2,-9 0-9,-7 0-22,0 0-31,-16 4-33,-8-4-42,0 5-54,-15-5-101,-7 0-120,-2-5-166,1 1-178,-8-9-167,0-9-56,9 0 54,-9-9 107,7-9 180,1-4 205</inkml:trace>
          <inkml:trace contextRef="#ctx0" brushRef="#br0" timeOffset="28875.5817">513 4293 145,'0'0'370,"8"-5"80,-1 1 65,17-4-48,-1-6-73,10 1-81,5-4-72,2-1-77,-2-4-76,9-5-92,-8 6-121,8-6-134,-7 1-141,-2-1-101,-7 1-44,1 0 18,-9 4 80,-7 4 111</inkml:trace>
          <inkml:trace contextRef="#ctx0" brushRef="#br0" timeOffset="28658.6548">528 3911 266,'9'-40'385,"-2"9"62,-7 5 40,8 3 6,0 11 0,0 3 27,-1 5 30,2 8 14,-1 9-37,-1 9-57,2 8-72,-2 6-102,1 8-92,-1 0-67,2 4-45,-2 1-27,1-1-23,0 0-15,0-4-9,-1 0-10,2 0-4,6-4-8,1-1-5,-1-4-9,1-4-13,0-4-18,-1-1-26,1-4-50,7 0-69,-8-9-79,1 1-67,-1-2-72,9-7-79,-8-1-60,0 0-22,-1-8 12,9 0 18,-8-5 38,-1 1 58,1-11 53,-1 2 59,-7 0 57,7-6 49</inkml:trace>
          <inkml:trace contextRef="#ctx0" brushRef="#br0" timeOffset="34399.9762">-2176 4548 271,'-23'0'357,"8"5"75,-1-5-8,-8 8-9,9-8-21,7 9-33,-7-9-50,6 4-57,2 0-23,7-4 0,7 0 13,2 0 16,6 0 17,1 0 12,7 0-15,8-4-35,0 4-43,9-4-45,-1-5-39,8 5-27,-8 0-25,7-1-26,-6 0-36,-9 1-71,9-1-104,-18 1-111,2 4-156,-1-4-173,1 4-138,-8 4-73,-9 0 28,1 5 71,0 1 134,-8 2 162</inkml:trace>
          <inkml:trace contextRef="#ctx0" brushRef="#br0" timeOffset="29118.9338">1013 3581 89,'0'-4'401,"8"8"114,8 9 96,0 4 14,7 10 18,0 8-18,9 0-48,-1 14-70,0-1-72,0 5-84,9 4-94,-9 0-93,0 0-84,-8 5-97,1-1-141,-1 1-157,-15 8-191,8-4-196,-16 5-163,0-2-37,-16 2 69,-15 8 119,0 0 171</inkml:trace>
          <inkml:trace contextRef="#ctx0" brushRef="#br0" timeOffset="97731.8899">959 4992 171,'0'4'217,"7"0"13,2-4-60,6 0-51,8 0-21,8-4-4,9-5 5,-9 1 5,9-1 1,-2 0-5,-7 5 4,1-5 29,-17 4 37,1 1 21,-8 4 18,-8 0 20,-16 4 17,1 1-12,-16 4-19,-2 0-1,2 4 9,-7-5 17,6 5 17,1-3 18,7-1-3,1-1-25,8-4-33,7 1-45,0-5-47,16 0-45,0 0-27,15-5-11,-8-3-7,9 4-5,7-1-6,-15-4-6,7 4-5,-6 1-3,-3 0-17,-14 4-80,9-5-134,-18 5-221,2 5-227,-9-1-170,1 0-74,-9 10 30,1-1 108,-1 9 207</inkml:trace>
          <inkml:trace contextRef="#ctx0" brushRef="#br0" timeOffset="151818.8253">810 4961 65,'16'-4'142,"15"-5"-43,-8 0-27,1-4-10,7-5-1,0 1 9,9-5 9,-9 4 11,8-8 7,-8-1-3,8 1-6,-7-4-14,7-2-16,-8-3-16,0 0-15,1-4-9,-1-1-10,-8-4-1,1-4-2,-9 0-3,8-5 3,-15-5 1,1 1 7,-2-4 11,-7-5 14,-7 0 19,-2 0 18,1 4 18,-6 1 12,-3 4 7,-6 0 4,-1 4-4,1 4-7,-1 1-7,1 8-5,-8 1-5,7 4-4,0 4 1,-7 0-2,0 9-5,8 0-8,-8 5-14,0 4-9,-9 4-16,9 5-10,-8 4-8,0 4-6,-1 5-1,2 4-3,-9 9 0,8 0-1,-8 4 5,0 4 2,0 10 12,8 0 10,0 8 11,0 5 16,0 4 9,15 5 6,-7-1 1,15 5-1,9 0-4,-1 5-13,8-1-9,8 0-5,8-4-9,-1 4-8,8-3-8,1-2-4,7-3-1,1-5-5,6 0 0,2-9-3,-1-4 3,-8 0-1,8-12-2,-8-2-1,9-4-5,-9-8-19,0 0-67,0-10-132,9-3-158,-17-5-154,8-5-79,0-3-23,-7-1 41,-9-5 121</inkml:trace>
        </inkml:traceGroup>
        <inkml:traceGroup>
          <inkml:annotationXML>
            <emma:emma xmlns:emma="http://www.w3.org/2003/04/emma" version="1.0">
              <emma:interpretation id="{208E60C5-0E94-4B9A-A541-F6F1E8091931}" emma:medium="tactile" emma:mode="ink">
                <msink:context xmlns:msink="http://schemas.microsoft.com/ink/2010/main" type="inkWord" rotatedBoundingBox="8492,5517 9406,5327 9568,6105 8654,6296"/>
              </emma:interpretation>
              <emma:one-of disjunction-type="recognition" id="oneOf6">
                <emma:interpretation id="interp30" emma:lang="en-US" emma:confidence="0.5">
                  <emma:literal>=</emma:literal>
                </emma:interpretation>
                <emma:interpretation id="interp31" emma:lang="en-US" emma:confidence="0">
                  <emma:literal>_</emma:literal>
                </emma:interpretation>
                <emma:interpretation id="interp32" emma:lang="en-US" emma:confidence="0">
                  <emma:literal>-</emma:literal>
                </emma:interpretation>
                <emma:interpretation id="interp33" emma:lang="en-US" emma:confidence="0">
                  <emma:literal>.</emma:literal>
                </emma:interpretation>
                <emma:interpretation id="interp34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20305.7521">1943 3800 249,'8'10'643,"-8"-2"109,0 1 56,9-9 31,-2 4-215,9 0-218,6-4-171,2-4-73,8 0-13,7 0 12,0-5 12,7 5 5,1-6-6,8 1-32,-8 1-44,8 4-41,-8-1-29,0 1-52,0 4-104,-9 0-128,-6 0-205,0 0-219,-1 0-173,-8 0-54,-8 0 44,1 4 101,-8 1 188</inkml:trace>
          <inkml:trace contextRef="#ctx0" brushRef="#br0" timeOffset="20503.2263">2311 4381 277,'-15'26'637,"6"-4"93,2-4 51,-1 0 28,16-6-228,-1 1-221,2 1-161,13-5-89,2-5-50,8-4-26,6-4-14,9-5-5,0 0-16,8-4-62,0-4-145,-1-1-208,1-4-202,8 0-108,-8-4-46,-1-6 29,-7 7 126,8-7 202</inkml:trace>
        </inkml:traceGroup>
        <inkml:traceGroup>
          <inkml:annotationXML>
            <emma:emma xmlns:emma="http://www.w3.org/2003/04/emma" version="1.0">
              <emma:interpretation id="{667CCE7E-E1F0-4CD9-B144-291D1B651012}" emma:medium="tactile" emma:mode="ink">
                <msink:context xmlns:msink="http://schemas.microsoft.com/ink/2010/main" type="inkWord" rotatedBoundingBox="10126,4492 16159,3234 16821,6409 10788,7667"/>
              </emma:interpretation>
              <emma:one-of disjunction-type="recognition" id="oneOf7">
                <emma:interpretation id="interp35" emma:lang="en-US" emma:confidence="0.5">
                  <emma:literal>[Sint]</emma:literal>
                </emma:interpretation>
                <emma:interpretation id="interp36" emma:lang="en-US" emma:confidence="0">
                  <emma:literal>{sent]</emma:literal>
                </emma:interpretation>
                <emma:interpretation id="interp37" emma:lang="en-US" emma:confidence="0">
                  <emma:literal>[sent]</emma:literal>
                </emma:interpretation>
                <emma:interpretation id="interp38" emma:lang="en-US" emma:confidence="0">
                  <emma:literal>[hint]</emma:literal>
                </emma:interpretation>
                <emma:interpretation id="interp39" emma:lang="en-US" emma:confidence="0">
                  <emma:literal>[sent}</emma:literal>
                </emma:interpretation>
              </emma:one-of>
            </emma:emma>
          </inkml:annotationXML>
          <inkml:trace contextRef="#ctx0" brushRef="#br0" timeOffset="24161.5472">7554 2596 191,'-14'-5'380,"5"1"89,9 0 94,0-1-29,9 1-45,14-5-32,1 1-43,14-1-71,2-9-84,6 5-70,1-5-79,7-4-99,-7 0-133,8 0-188,0 0-193,-8 0-159,-8 5-66,0-1 6,-8 5 76,-8 9 157</inkml:trace>
          <inkml:trace contextRef="#ctx0" brushRef="#br0" timeOffset="23994.9944">7625 2134 179,'16'-22'437,"-8"5"116,-1 13 97,9-1 11,-8 14-18,8 4-21,-1 4-57,1 10-80,0 4-75,7 4-94,-8 4-89,1 1-85,8 4-61,0 0-36,-10-4-22,10 4-28,-8-9-71,-1 0-113,-6 0-134,6-8-195,-8-1-194,-7-4-157,0-5-28,0-4 60,-7 1 106,-1-10 182</inkml:trace>
          <inkml:trace contextRef="#ctx0" brushRef="#br0" timeOffset="26934.7316">8977 2064 25,'9'-9'367,"-2"-4"113,8 4 97,9 5 16,8-1-31,-1 1-51,0 4-70,7-4-81,9-1-62,1 5-44,-9-4-33,7 4-24,-6 4-15,-2 1-4,-6-1-5,-1 5 0,1 4 0,-16 5 3,7 3-2,-15 10-7,-1 5-8,1 8-11,-8 8-17,8 5-18,-8 5-22,8 0-19,-1-1-19,2 1-17,6 4-11,1-5-9,-1 1-3,8-5-5,1 4-1,7 5-2,-8-4-2,10 4 0,5 4 0,-7 0-1,9 5-1,-9 0 1,0 4 0,0-4 3,1 4-1,-8 0 0,-10 0-2,10-4 0,-8-1 0,-8 2-1,-1-7 0,2 2 4,-18-5 9,9 0 14,-15 0 14,-1-5 11,-8 1 9,1-5 6,-16 0-7,0-9-13,0 1-12,-15-1-14,-2-8-13,-6-1-29,-9-7-51,-7-2-76,0-4-166,0-4-244,-8-4-334,1-1-191,7-8-66,-9 5 15,1-6 133,-8 1 228,1 0 328</inkml:trace>
          <inkml:trace contextRef="#ctx0" brushRef="#br0" timeOffset="23077.4052">5750 2587 95,'7'-13'320,"1"0"58,-8 4 68,0 5-14,-15 4-24,-9 9-15,1 4 5,-8 4 2,-9 5-10,2 4-40,-2 1-43,9 4-46,-8-5-55,16 1-57,-1-6-51,8 6-34,9-5-27,7-4-14,7 3-10,1-3-3,15-5-1,1 0-4,15 5 1,0-9-3,-8 4-3,16 0 0,-7 0-1,-9 1 2,7 3-3,-6-4 3,-8 9 17,-9-4 21,1 4 20,-9 4 15,-7 1 15,-7 3 8,-9 1-10,1-4-17,-9 3-19,1-3-16,-1-5-14,1 0-16,-8-1-55,7-7-119,1-1-153,-1-4-208,0-9-200,10 0-143,-3-5-31,10-3 73,-2-10 129,2 0 196</inkml:trace>
          <inkml:trace contextRef="#ctx0" brushRef="#br0" timeOffset="23285.3572">6070 2741 126,'23'0'390,"1"9"93,-8 4 84,-1 9-10,-8 0-18,2 0-32,6 4-43,-6 1-61,-2-1-65,0 1-71,2-1-71,6-4-75,-7 0-65,0-4-97,0-1-111,-1 0-171,2-7-196,-2-2-188,1-3-90,0-5 12,-8-5 65,0 1 149,0-10 179</inkml:trace>
          <inkml:trace contextRef="#ctx0" brushRef="#br0" timeOffset="23464.9018">6266 2587 38,'0'-22'325,"0"5"73,0-1 71,0 1-6,0 3-46,0 5-59,0 1-66,0-1-65,0 0-65,7 0-62,9 5-47,-1-5-34,1 0-44,8 5-67,-9 0-92,8-5-90,1 4-76,-1 1-59,1 4-28,0-5 2,-1 10 41,1-1 63,-9 1 65</inkml:trace>
          <inkml:trace contextRef="#ctx0" brushRef="#br0" timeOffset="23777.5743">6625 2530 69,'0'27'244,"8"-1"58,-1 0 42,-7 5 44,8 0 35,-8 0 19,8-1 9,0 1 8,-8 0 3,7-1-4,2 1-13,-2-4-19,-7 3-34,8-3-58,1-5-70,-2 0-76,-7 0-65,7-9-45,-7 5-30,8-10-16,-8 1-8,0-5-5,9-4-3,-9-4-2,7-5-2,0-8-3,2-5-7,-1-4-2,-1-5 1,9-9-1,-8 0-2,8 1-2,-1 4 1,1 0 0,0 4-2,-1 5 1,1 3 10,-1 10 9,-7 0 11,7 4 7,1 5 9,-1 8 4,-6 5-1,6 4-8,-6 0-10,-2 10-7,0-6-8,10 5-12,-1-4-25,-9 4-47,8-5-112,9 1-162,-8-5-236,7-4-232,8 0-157,-7-5-50,7-4 62,-8 0 135,8-4 221</inkml:trace>
          <inkml:trace contextRef="#ctx0" brushRef="#br0" timeOffset="21168.9563">4467 2706 203,'0'-4'324,"0"-5"55,-7 4 16,-1 1-16,-8-1-18,1 1-10,-8 0-6,-1 4-9,-7-5-13,-1 5-20,1 0-10,0-4-4,0 4 1,0 4 6,-9-4-13,9 0-20,0 5-36,8-1-40,-1 0-43,1 1-41,-1-1-27,8 5-17,1 0-7,6 4-5,-5 0 5,6 5 5,8 4 1,-9 4 0,9 0-2,9 5-3,-9 9-11,0 0-10,8-1-6,-1 10-7,-7-1-5,7 5-3,2-1-2,-1 5-3,-1 5-1,2 8 1,-2 1 1,1 7 2,0 2 0,0 8 2,-8 4 0,0-4-1,0 9 0,7 0-4,-7-1 2,0 1-1,0 4 0,0-4-1,0-5-3,8 5 1,-8-10-3,8 1 0,0 0-1,-1-4 0,2-9-1,-2-1 0,9-7-3,-1-10-1,9 0-1,-1-13-8,1 0-8,7-13-9,0-1-15,9-8-17,-9-9-24,16-4-41,0-9-72,-1-4-109,1-9-119,0-5-170,8-8-174,-1-5-120,1-9-10,-8-4 71,7 0 110,-6 1 175</inkml:trace>
        </inkml:traceGroup>
        <inkml:traceGroup>
          <inkml:annotationXML>
            <emma:emma xmlns:emma="http://www.w3.org/2003/04/emma" version="1.0">
              <emma:interpretation id="{2188266A-498A-4119-B1C2-2FC5B76E056F}" emma:medium="tactile" emma:mode="ink">
                <msink:context xmlns:msink="http://schemas.microsoft.com/ink/2010/main" type="inkWord" rotatedBoundingBox="17476,3443 19373,3048 19587,4073 17689,4469"/>
              </emma:interpretation>
              <emma:one-of disjunction-type="recognition" id="oneOf8">
                <emma:interpretation id="interp40" emma:lang="en-US" emma:confidence="0.5">
                  <emma:literal>2 t</emma:literal>
                </emma:interpretation>
                <emma:interpretation id="interp41" emma:lang="en-US" emma:confidence="0">
                  <emma:literal>21</emma:literal>
                </emma:interpretation>
                <emma:interpretation id="interp42" emma:lang="en-US" emma:confidence="0">
                  <emma:literal>2,</emma:literal>
                </emma:interpretation>
                <emma:interpretation id="interp43" emma:lang="en-US" emma:confidence="0">
                  <emma:literal>2+1</emma:literal>
                </emma:interpretation>
                <emma:interpretation id="interp44" emma:lang="en-US" emma:confidence="0.5">
                  <emma:literal>a l</emma:literal>
                </emma:interpretation>
              </emma:one-of>
            </emma:emma>
          </inkml:annotationXML>
          <inkml:trace contextRef="#ctx0" brushRef="#br0" timeOffset="149099.0457">11111 2016 336,'-16'-5'499,"0"1"85,-7-5 74,8 5-46,-9-1-24,17-4-29,-9 1-41,8-5-39,0-1-46,0 1-60,8-4-90,0-1-91,8 0-60,8-3-34,-9-2-21,9 6-12,8-5-8,-1 0-5,1 4-1,7-4-5,-8 5-2,9-1-4,-1 5-5,0-5-7,1 9-5,-1 1-3,0-1-3,0 5-1,-8 4-1,1 0 6,-1 8 3,-8 5 5,1 10 4,1 3 0,-17 5 1,0 8-8,-9 5-4,1 5-6,-8-1-7,1 5-2,-8-1-2,-1-3 0,1 3-1,-1-3 1,1-1-2,-1-4 1,2 0-2,-2-9 0,1 1-1,7-6 1,1-3-1,-1-5 0,8-5 1,-1-4 1,2 1 0,7-5-2,-8-1-2,8-3-2,0-1-3,0 0-2,0 5-1,0-4 1,8 8 1,-1-4 3,2 4 2,-1 0 1,8 5-2,-1-5 0,1 0-2,-1 0-6,1 0-21,0 0-33,6 1-39,-6-10-65,8 1-133,-1-1-138,1-8-184,7-5-163,-8 0-149,8-9-40,0 1 76,-7-10 116,7 1 190,9-9 188</inkml:trace>
          <inkml:trace contextRef="#ctx0" brushRef="#br0" timeOffset="149425.1711">11768 2081 113,'0'-26'302,"7"9"62,-7 3 94,0 6-4,7 8-24,2 8-19,-1 6 1,8 3-28,-1 9-71,1 1-77,-1 4-65,8-1-46,-7 6-45,8-1-78,-1-4-133,1-5-193,7 1-193,0-6-134,0-8-67,0-3 9,1-6 91,7-8 166</inkml:trace>
          <inkml:trace contextRef="#ctx0" brushRef="#br0" timeOffset="149279.5599">12064 1936 210,'9'-17'407,"6"8"111,-15 9 57,0 5 19,0 12 44,-8 1 19,-8 8-42,9 5-62,-10 0-67,3 4-89,-3 4-112,-6 1-110,8-5-73,-1 0-49,0 0-52,1 1-74,-1-10-135,-8 0-139,17-3-208,-9-6-198,1-4-150,-1-4-31,8-9 78,1-9 108,-9-4 192</inkml:trace>
          <inkml:trace contextRef="#ctx0" brushRef="#br0" timeOffset="161529.665">12831 1466 236,'7'-17'462,"-7"-1"86,0 5 68,0 4-41,0 5-26,0-5 14,0 9-9,0 0-9,0 5-8,-7 7-17,7 10-49,0 5-109,0 8-86,0 5-60,7 4-47,-7 4-45,7 0-36,2 5-30,6-5-23,1 5-20,0 0-42,-1-5-64,1-4-92,8 4-202,-17-8-306,9 0-295,-8-1-128,-8 1-24,0-1 43,-8 1 178,-8-1 294</inkml:trace>
        </inkml:traceGroup>
      </inkml:traceGroup>
      <inkml:traceGroup>
        <inkml:annotationXML>
          <emma:emma xmlns:emma="http://www.w3.org/2003/04/emma" version="1.0">
            <emma:interpretation id="{17CF654F-7A10-46D3-9669-1D8FA1D6E537}" emma:medium="tactile" emma:mode="ink">
              <msink:context xmlns:msink="http://schemas.microsoft.com/ink/2010/main" type="line" rotatedBoundingBox="12006,6287 14956,5689 15164,6717 12214,7314"/>
            </emma:interpretation>
          </emma:emma>
        </inkml:annotationXML>
        <inkml:traceGroup>
          <inkml:annotationXML>
            <emma:emma xmlns:emma="http://www.w3.org/2003/04/emma" version="1.0">
              <emma:interpretation id="{27D9F600-B363-4828-87AD-CA71B086DF21}" emma:medium="tactile" emma:mode="ink">
                <msink:context xmlns:msink="http://schemas.microsoft.com/ink/2010/main" type="inkWord" rotatedBoundingBox="12052,6512 13644,6189 13807,6992 12214,7314"/>
              </emma:interpretation>
              <emma:one-of disjunction-type="recognition" id="oneOf9">
                <emma:interpretation id="interp45" emma:lang="en-US" emma:confidence="0.5">
                  <emma:literal>cos</emma:literal>
                </emma:interpretation>
                <emma:interpretation id="interp46" emma:lang="en-US" emma:confidence="0">
                  <emma:literal>Cos</emma:literal>
                </emma:interpretation>
                <emma:interpretation id="interp47" emma:lang="en-US" emma:confidence="0">
                  <emma:literal>cog</emma:literal>
                </emma:interpretation>
                <emma:interpretation id="interp48" emma:lang="en-US" emma:confidence="0">
                  <emma:literal>Cs</emma:literal>
                </emma:interpretation>
                <emma:interpretation id="interp49" emma:lang="en-US" emma:confidence="0">
                  <emma:literal>Cog</emma:literal>
                </emma:interpretation>
              </emma:one-of>
            </emma:emma>
          </inkml:annotationXML>
          <inkml:trace contextRef="#ctx0" brushRef="#br0" timeOffset="25127.4947">6008 4811 136,'7'-21'382,"-7"3"79,-7 0 83,-9 1-10,1 8-9,-17 0 5,1 9 28,-8 0 3,-1 9-25,2 5-41,-2 7-58,-7 2-84,16 2-102,-7 6-71,5 0-48,10 4-38,8-4-27,-1 5-20,16-1-17,0-1-10,9-3-9,5 0-7,10 0-20,7-9-44,0 0-95,16-9-169,-7-4-235,7-5-242,7-4-179,1-4-64,0-9 40,-1 4 140,-7-9 219,8 5 236</inkml:trace>
          <inkml:trace contextRef="#ctx0" brushRef="#br0" timeOffset="25601.2512">7040 4587 185,'0'-4'459,"-9"4"100,-6 9 78,-1 4 2,0 4-38,1 6-67,-1-2-71,1 6-69,6-1-61,9 1-69,9 4-84,-2-5-69,8-4-45,1 4-28,15-4-18,-7 0-7,7 0 0,9 0-3,-9 0 4,-8-4 7,1 3 8,-1 6 2,-15-5-1,-1 4-3,-7 1-13,-7-1-56,-8 5-113,-9-5-139,-8 5-201,1-4-200,-7-1-147,-2 1-33,2-10 60,-2 0 113,1-3 184</inkml:trace>
          <inkml:trace contextRef="#ctx0" brushRef="#br0" timeOffset="25362.8905">6390 4987 21,'0'-4'385,"-15"4"97,7 4 87,-15 9 42,-1 6-41,1-2-46,-1 10-45,8-2-38,1 2-42,7-1-38,8 1-51,0-1-63,16-8-61,7-1-52,8-8-44,9-4-39,-2-5-23,9-10-13,1-3-8,-10-4-3,9-5-4,-7 0 1,-17 0 1,8-4 2,-16-1 0,-6 1-1,-2-1 1,-7 6-2,-7-2-15,-9 6-44,0 4-85,1-5-101,-1 5-133,1 4-188,-1 0-167,0 0-107,16 1 6,0-1 59,0 0 113,16 0 175</inkml:trace>
        </inkml:traceGroup>
        <inkml:traceGroup>
          <inkml:annotationXML>
            <emma:emma xmlns:emma="http://www.w3.org/2003/04/emma" version="1.0">
              <emma:interpretation id="{315A8B6F-BFB1-46B0-8160-926837E9E9C8}" emma:medium="tactile" emma:mode="ink">
                <msink:context xmlns:msink="http://schemas.microsoft.com/ink/2010/main" type="inkWord" rotatedBoundingBox="14534,5775 14956,5689 15142,6609 14720,6694"/>
              </emma:interpretation>
              <emma:one-of disjunction-type="recognition" id="oneOf10">
                <emma:interpretation id="interp50" emma:lang="en-US" emma:confidence="0.5">
                  <emma:literal>1</emma:literal>
                </emma:interpretation>
                <emma:interpretation id="interp51" emma:lang="en-US" emma:confidence="0">
                  <emma:literal>l</emma:literal>
                </emma:interpretation>
                <emma:interpretation id="interp52" emma:lang="en-US" emma:confidence="0">
                  <emma:literal>t</emma:literal>
                </emma:interpretation>
                <emma:interpretation id="interp53" emma:lang="en-US" emma:confidence="0">
                  <emma:literal>j</emma:literal>
                </emma:interpretation>
                <emma:interpretation id="interp54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26318.854">8110 4548 218,'-9'5'302,"18"-5"49,-2 0-30,1 0-41,8-5-44,8-4-45,7 0-78,-8 0-116,17-8-129,-9 3-143,7-3-80,-7-5-40,9 4 0,-9-3 54</inkml:trace>
          <inkml:trace contextRef="#ctx0" brushRef="#br0" timeOffset="26159.7576">7992 4091 229,'9'-14'336,"-9"1"58,7 5 52,1 3-39,-1 10-37,2 3 2,-2 5 48,9 10 30,-1 3 7,9 4-5,-8 6-25,-1-1-47,8 5-72,-6 3-79,-1 1-70,-1 0-54,-8 5-36,9-6-18,-8 6-9,-8-1-6,0 1-4,0-1-6,0-4-6,0-5-8,0 1-7,-8-5-4,16-8-3,-8-1-1,8-4-6,0-4-7,8-10-10,-1 1-16,1-9-31,7-4-44,1-5-66,7 0-74,-7-8-83,-1-1-105,8-4-122,-7 0-104,-1-4-81,0-5 4,-7 0 51,0 1 98,-9-1 142</inkml:trace>
        </inkml:traceGroup>
      </inkml:traceGroup>
    </inkml:traceGroup>
    <inkml:traceGroup>
      <inkml:annotationXML>
        <emma:emma xmlns:emma="http://www.w3.org/2003/04/emma" version="1.0">
          <emma:interpretation id="{8E3996E7-2505-41BF-BF10-F0E24BBE5CB0}" emma:medium="tactile" emma:mode="ink">
            <msink:context xmlns:msink="http://schemas.microsoft.com/ink/2010/main" type="paragraph" rotatedBoundingBox="2030,9648 15537,5807 16455,9035 2948,128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2F4A3C-DB93-4E23-88E3-AFD28C55CC0C}" emma:medium="tactile" emma:mode="ink">
              <msink:context xmlns:msink="http://schemas.microsoft.com/ink/2010/main" type="line" rotatedBoundingBox="2030,9648 15537,5807 16455,9035 2948,12877"/>
            </emma:interpretation>
          </emma:emma>
        </inkml:annotationXML>
        <inkml:traceGroup>
          <inkml:annotationXML>
            <emma:emma xmlns:emma="http://www.w3.org/2003/04/emma" version="1.0">
              <emma:interpretation id="{DB411A95-725A-4C8B-A858-D11435766AB7}" emma:medium="tactile" emma:mode="ink">
                <msink:context xmlns:msink="http://schemas.microsoft.com/ink/2010/main" type="inkWord" rotatedBoundingBox="3284,10791 3649,12161 2804,12386 2439,11016"/>
              </emma:interpretation>
              <emma:one-of disjunction-type="recognition" id="oneOf11">
                <emma:interpretation id="interp55" emma:lang="en-US" emma:confidence="0.5">
                  <emma:literal>d</emma:literal>
                </emma:interpretation>
                <emma:interpretation id="interp56" emma:lang="en-US" emma:confidence="0">
                  <emma:literal>°</emma:literal>
                </emma:interpretation>
                <emma:interpretation id="interp57" emma:lang="en-US" emma:confidence="0">
                  <emma:literal>.</emma:literal>
                </emma:interpretation>
                <emma:interpretation id="interp58" emma:lang="en-US" emma:confidence="0">
                  <emma:literal>@</emma:literal>
                </emma:interpretation>
                <emma:interpretation id="interp59" emma:lang="en-US" emma:confidence="0">
                  <emma:literal>o</emma:literal>
                </emma:interpretation>
              </emma:one-of>
            </emma:emma>
          </inkml:annotationXML>
          <inkml:trace contextRef="#ctx0" brushRef="#br0" timeOffset="106896.7623">-3019 10175 252,'8'-13'308,"-1"-5"21,2 1-48,-9-6-72,0 6-55,-9-5-25,2-4 12,-10 4 31,-6 0 41,0 0 35,-9 4 26,-6 1 4,-2-1-4,-6 9-11,-1 5-7,0-1-3,-8 14 4,1 0 19,-1 9 8,-1 3-4,2 10-20,8 9-23,-1 0-35,7 8-48,9 5-44,8-5-33,8 5-24,-1-1-19,16 1-14,7-5-12,9-8-4,15 0-3,0-5-1,9-9 0,7-8 0,-1-5 0,8-9-1,10-8-3,-10-9-4,1-9-5,8-9-3,-8 0-1,-9-13 1,1-4 2,-8-5 5,-15-4 5,-1-5 3,-15-3 1,-16-6-1,0 1 2,-16-5-1,-7 1-1,-7-1 0,-9 4 1,-8 5 2,-8 5 0,8 8 2,-7 0-2,-1 9-3,8 1-13,1 7-49,7 1-110,8 4-126,0 9-205,15 0-211,2 0-170,13 10-47,9 2 56,9 1 99,6 5 191</inkml:trace>
        </inkml:traceGroup>
        <inkml:traceGroup>
          <inkml:annotationXML>
            <emma:emma xmlns:emma="http://www.w3.org/2003/04/emma" version="1.0">
              <emma:interpretation id="{7DD542F2-469E-4643-8F3D-F9AFF3BFA95A}" emma:medium="tactile" emma:mode="ink">
                <msink:context xmlns:msink="http://schemas.microsoft.com/ink/2010/main" type="inkWord" rotatedBoundingBox="2972,10063 8862,7354 10011,9853 4121,12562"/>
              </emma:interpretation>
              <emma:one-of disjunction-type="recognition" id="oneOf12">
                <emma:interpretation id="interp60" emma:lang="en-US" emma:confidence="0.5">
                  <emma:literal>Earn's</emma:literal>
                </emma:interpretation>
                <emma:interpretation id="interp61" emma:lang="en-US" emma:confidence="0">
                  <emma:literal>Intron's</emma:literal>
                </emma:interpretation>
                <emma:interpretation id="interp62" emma:lang="en-US" emma:confidence="0">
                  <emma:literal>Intern's</emma:literal>
                </emma:interpretation>
                <emma:interpretation id="interp63" emma:lang="en-US" emma:confidence="0">
                  <emma:literal>Inborn's</emma:literal>
                </emma:interpretation>
                <emma:interpretation id="interp64" emma:lang="en-US" emma:confidence="0">
                  <emma:literal>Interne's</emma:literal>
                </emma:interpretation>
              </emma:one-of>
            </emma:emma>
          </inkml:annotationXML>
          <inkml:trace contextRef="#ctx0" brushRef="#br0" timeOffset="84910.8562">-1136 8118 264,'0'-31'602,"0"0"114,0-4 83,0 9 48,0-1-227,-8 1-178,8 8-133,0 1-92,0 4-51,0 4-24,0-1 28,8 10 40,0 10 19,0 12 3,-1 13-10,9 13-14,-1 9-51,1 9-50,-8 4-38,8 1-26,-8 3-16,8 2-9,-9-7-6,1 2-4,0-1-1,0-3-1,-1-6-9,-7 0-26,9 1-44,-9-9-92,0-5-157,0-4-202,0-9-218,7-4-193,-7-5-74,0-8 30,8-10 122,0-8 184,0-8 216</inkml:trace>
          <inkml:trace contextRef="#ctx0" brushRef="#br0" timeOffset="85127.7894">-870 8118 145,'-8'-40'614,"8"5"146,-8 4 76,1 5 36,7 8-144,-9 9-220,9 9-151,0 18-102,9 8-44,-9 18-10,7 9-9,9 9-12,-8-1-45,7 9-37,8 1-30,-7-1-25,8 0-21,-9-4-31,8-4-63,-6-5-123,-1-4-142,6-5-202,-13-8-208,6-1-151,-7-3-36,-8-10 71,-8 1 114,0-10 189</inkml:trace>
          <inkml:trace contextRef="#ctx0" brushRef="#br0" timeOffset="85545.1844">-1261 8372 14,'-31'-61'367,"7"-5"66,0 0 51,2-5 29,6 10-105,0-4-62,8-2-53,8 2-20,8 3-2,1-4 7,14 5 4,-1 3 5,18 1 2,-1 0-4,8 4-20,7 5-32,9 4-23,8 4-26,7 5-33,-8 13-26,8 9-25,0 8-14,0 10-16,-7 13-16,-9 12-13,-6 10-9,-10 13-6,-7 8-7,-8 5-7,-7 9-3,-17 4-2,-7 4-1,-7 1-5,-9 0 6,-8-5 10,2-9 10,-2-4 13,-8-9 13,1-4 13,7-9 7,1-9 1,1-4-2,-2-9-6,8-5-10,8-8-8,0-4-10,0-10-9,8 0-9,16-3-4,-1-1-4,9-4-3,7 9 4,1 4 2,14 4 3,1 5 0,0 8 1,0 1-3,8 4-6,7 5-4,-7 3-19,8 1-42,8 0-64,-9 4-164,8-5-263,-8 6-323,2-1-182,5 0-64,-6 0 8,-1 5 134,-7 4 248,-1 0 316</inkml:trace>
          <inkml:trace contextRef="#ctx0" brushRef="#br0" timeOffset="90739.4444">-10 6838 36,'0'-13'335,"0"0"94,0 0 85,0 4 5,-9 0-10,9-4-22,0 8-18,0-3-28,0 3-28,0 1-35,0 0-37,0 4-23,9 4-26,-9 5-29,7 8-32,1 10-27,1 8-20,-2 5-38,0 4-40,10 4-29,-10 0-24,0 1-15,2 3-12,-1-3-8,-1-5-5,2-5-6,-2-4-2,-7-8-3,8-1 3,0-8 3,-8-6 1,8-7 4,-8-14 0,7-12 1,1-10-1,0-18-8,0-3-3,-1-14-3,9-9 0,-8-4-2,8 0 1,-9 4 2,9 4 1,-1 10 1,1 8 2,-8 14 3,8 8 8,8 13 11,-1 10 13,1 12 13,7 13 9,0 10 6,7 8-6,-6 9-10,7 9-11,0 0-12,9 4-15,-10-5-31,9 1-61,8 0-138,-1-5-304,1 1-370,8-15-192,7 2-81,0-9 2,8-10 106,17-4 286,-2-4 362</inkml:trace>
          <inkml:trace contextRef="#ctx0" brushRef="#br0" timeOffset="101420.1203">1240 6385 75,'16'-26'489,"-8"0"85,-1 8 66,-7 5 75,16 13-89,-8 9-89,-1 13-81,9 9-28,0 8-30,-1 5-58,9 9-70,-1 4-74,8 0-71,0 0-130,2-4-213,13 0-336,-7-5-247,8-8-130,8 4-64,0-5 37,-1-4 160,1 1 308</inkml:trace>
          <inkml:trace contextRef="#ctx0" brushRef="#br0" timeOffset="86493.1749">1482 8021 100,'-31'-5'414,"7"-4"80,-7 5 60,15 0-7,1-5-81,-1 5-99,9 0-85,7-1-27,15 0 15,8 1 48,17-1 32,15 5 22,15-4-2,8 4-38,15 0-64,9 0-98,0 0-66,7 4-43,1-4-23,0 0-10,6-4-3,-6 4 0,-9-4 0,-7 0 0,-8-1-2,-16 5 1,-8-4 26,-14 0 25,-9 4 12,-8-9 7,-23-1 7,0 2 0,-24-9-25,0-2-23,-15 2-7,-7-5 0,-2-4 7,2 4 8,-2-4 14,9 3 9,0 2 1,15 3-7,8 0-12,16 1-17,15 4-20,8-1-15,16 6-7,8 3-3,8 5-1,-1 9 0,-7 4 0,-1 1 1,1 7 2,-15 6-1,-2-1 0,2 9-1,-17 1-2,-8 3-13,-15 5-37,0 0-57,-15 9-90,-8-5-212,-8 5-329,-9-5-277,2 0-117,-9 1-24,-1-5 45,10-4 188,-2-10 319</inkml:trace>
          <inkml:trace contextRef="#ctx0" brushRef="#br0" timeOffset="108407.2592">-1354 9309 141,'-31'18'378,"-2"-1"61,-5 5 47,-9 4-54,8 5-64,0-5-76,0 1-69,7-1-51,1-4-46,16-4-39,-1 0-32,16-10-26,0 1-30,7-5-41,17-8-52,-8 0-64,15-5-63,0-4-47,0 4-23,1-9 3,-1 5 25,0 0 38,-7 4 38,-8 0 25,-9 5 9,1 0-3,-16 8-26,1 5-10,-17-1 6</inkml:trace>
          <inkml:trace contextRef="#ctx0" brushRef="#br0" timeOffset="108659.6072">-2089 10039 365,'-23'17'511,"-17"1"73,-7 4 58,1 4-93,-1 0-98,-8 5-116,-1 5-93,11-6-63,-3 1-54,9-4-41,8-1-33,7-8-20,1-1-28,8 0-42,15-3-70,0-5-109,0-5-132,15-4-126,1 0-122,7-9-42,1-4 26,-1 0 89,1-5 120</inkml:trace>
          <inkml:trace contextRef="#ctx0" brushRef="#br0" timeOffset="108052.2085">-2574 9340 7,'-16'-9'401,"-7"5"79,-8 4 54,-8 0 36,-1 8-119,-7 1-93,9 4-96,-9 1-59,7-1-39,2 0-35,7 0-30,7 0-29,8-4-32,9 0-64,-1-1-114,16-3-141,8-1-135,6-4-136,10-4-66,-1-5 5,16 0 78,0-4 123</inkml:trace>
          <inkml:trace contextRef="#ctx0" brushRef="#br0" timeOffset="107803.3599">-2339 8720 102,'0'-18'363,"-8"5"68,0 5 57,-7-1-25,-9 9-49,-7 4-43,-1 5-29,-7 8-8,0-4 0,8 5-8,-8-1-23,7-3-36,10-1-47,-2-4-61,8-1-56,9 1-48,-2 0-29,1-4-14,16-1-6,1-4-6,6-4-10,8-1-15,1 1-24,-1-10-31,1 6-40,-1 3-35,-8-3-39,1 3-64,-8 1-111,0-1-118,-8 1-114,0 4-57,-8 4-4,-7 5 51,-1 4 121</inkml:trace>
          <inkml:trace contextRef="#ctx0" brushRef="#br0" timeOffset="107530.0908">-2590 9524 127,'-7'-57'401,"-9"9"109,8 8 79,-8 5-39,9 4-57,7 5-80,-8 8-36,16 1 0,-1 8 13,9 5-1,0 8 0,15 5-2,0 8-66,9 5-103,-2 0-87,10 9-53,-1 0-31,-1-1-20,1-3-14,0 4-20,-7-5-40,-2 1-106,-7-6-124,1-3-167,-9 0-201,-7-5-187,0 0-88,-9-8 35,-7-5 90,-7-5 147,-9-4 193</inkml:trace>
          <inkml:trace contextRef="#ctx0" brushRef="#br0" timeOffset="107307.6859">-2324 8786 62,'8'-13'433,"0"4"92,-8 0 66,0 4 39,0 5 6,0 9-13,-8 13-39,8 5-33,-8 16-26,0 11-50,-7 7-112,-1 14-124,9-1-84,-9 10-56,-1 4-41,10 0-25,-8-5-16,-1 1-17,9-5-28,-2 0-45,-6-13-99,6 0-139,2-4-179,-1-10-200,8 1-170,-7-9-92,7-9 29,-9 1 102,9-15 158,-7 2 199</inkml:trace>
        </inkml:traceGroup>
        <inkml:traceGroup>
          <inkml:annotationXML>
            <emma:emma xmlns:emma="http://www.w3.org/2003/04/emma" version="1.0">
              <emma:interpretation id="{FE28979E-1F3D-44E7-81D3-31BD1FB987AE}" emma:medium="tactile" emma:mode="ink">
                <msink:context xmlns:msink="http://schemas.microsoft.com/ink/2010/main" type="inkWord" rotatedBoundingBox="10553,8719 15435,6460 16358,8456 11476,10714"/>
              </emma:interpretation>
              <emma:one-of disjunction-type="recognition" id="oneOf13">
                <emma:interpretation id="interp65" emma:lang="en-US" emma:confidence="0.5">
                  <emma:literal>RMZ</emma:literal>
                </emma:interpretation>
                <emma:interpretation id="interp66" emma:lang="en-US" emma:confidence="0">
                  <emma:literal>RMR</emma:literal>
                </emma:interpretation>
                <emma:interpretation id="interp67" emma:lang="en-US" emma:confidence="0">
                  <emma:literal>RRMZ</emma:literal>
                </emma:interpretation>
                <emma:interpretation id="interp68" emma:lang="en-US" emma:confidence="0">
                  <emma:literal>BRMZ</emma:literal>
                </emma:interpretation>
                <emma:interpretation id="interp69" emma:lang="en-US" emma:confidence="0">
                  <emma:literal>TRY</emma:literal>
                </emma:interpretation>
              </emma:one-of>
            </emma:emma>
          </inkml:annotationXML>
          <inkml:trace contextRef="#ctx0" brushRef="#br0" timeOffset="87059.1778">4702 7296 228,'0'-9'472,"0"-5"98,0 6 71,-8-1-29,8 5-62,0-1-26,8 1-12,-8 8-16,8 5-8,0 4-15,-1 14-23,9 8-80,1 9-85,-3 13-66,3 8-53,-10 11-45,9 7-35,-8 5-28,-1 9-22,-7 0-15,9-5-12,-9 0-11,0-9-31,0 1-49,0-9-73,0-5-153,-9-4-199,9-5-250,-7-8-227,7-9-86,0-4 1,0-9 113,0-10 182,0-7 245</inkml:trace>
          <inkml:trace contextRef="#ctx0" brushRef="#br0" timeOffset="87711.4626">4765 7678 66,'-7'-75'336,"-2"1"63,1-10 67,8 0-22,8-4-44,1-4-35,13 4-36,1 1-30,17 3-33,-1 5-23,8 4-15,7 9-7,1 9-1,16 9 6,-1 8 10,8 9 7,1 9-7,-1 9-21,0 8-20,0 15-22,0 11-29,-16 15-30,-7 12-23,-8 9-19,-16 9-21,-15 9-19,-16 4-14,-8 0-4,-15 4-7,-1-3 0,-15-1 3,0-9 8,-8 1 10,0-14 14,0-1 16,8-12 15,0-8 8,0-1 3,8-13-4,8-9-11,-1-4-14,17-9-14,7-9-8,7 0-9,17-8-7,-1 4-5,8-1-4,16 1-2,1 9-3,-3 4-2,10 8 0,1 10 0,6 0 2,0 13 0,1-1-2,-1 10 0,9 0-1,-9 8-18,1 0-46,-8 5-106,-1-1-213,-7 1-318,-8 5-259,-8-5-122,1-1-30,-8 1 68,-10-5 193,-5 0 307</inkml:trace>
          <inkml:trace contextRef="#ctx0" brushRef="#br0" timeOffset="87297.5565">5116 7384 112,'0'-44'532,"-7"0"106,-1 8 68,-1 10 57,9 4-60,0 13-87,-7 9-82,7 9-50,0 18-28,7 12-31,-7 9-101,9 10-95,-1 7-77,-1 10-53,9 0-38,-8 8-30,0-3-36,7-1-58,-7-1-108,0-2-177,-8-6-243,8-4-238,-8-5-162,0-8-50,-8-5 51,0-8 148,0-5 226</inkml:trace>
          <inkml:trace contextRef="#ctx0" brushRef="#br0" timeOffset="102938.6112">8602 6043 49,'-8'-5'303,"8"1"66,-8-1 59,8 1-25,-7 4-23,7-5-13,0 5-22,0-4-28,0 4-21,7-9-22,1 1-10,15-1-3,-7-9 2,8 5 2,7 0 3,0 0-3,-7-1-25,15 1-32,-8 0-37,0 4-31,0 0-31,2 5-26,-2 4-17,0 4-11,-8 5-5,-8 9-4,-6 4-4,-2 0-3,-7 8 0,-7 6 0,-2-1-3,-13 0-3,6 5-1,-8-5-1,0 0 1,1 0-2,-1-4-2,9-5-2,-1 1-4,9-5-2,7 0-2,0-5 1,15-4 2,1 1 3,15-5-3,0-1-1,9-3-8,7-5-6,0 0-10,7-5-25,-8 1-37,10 0-77,-1-5-166,-1 4-244,-7-4-271,8 1-161,-1-1-58,1 5 25,-8-1 139,0 5 230</inkml:trace>
          <inkml:trace contextRef="#ctx0" brushRef="#br0" timeOffset="91534.8609">6617 6478 392,'0'18'574,"0"-10"109,0 5 107,0-8 8,0-1-94,0-4-126,-8-4-92,8-5-77,0-8-79,0-6-97,0-3-54,0-5-32,0-8-29,0-5-29,0 0-13,0-9-5,8 5 1,-8-5 8,0 9 10,8 0 11,-8 9-3,0 4-11,8 5-13,-8 4-5,7 8-5,1 10-6,0 0-1,7 8-2,-6 9-2,15 5-11,-10 4-11,10 0-9,0 4-7,-1 5-5,1-5-3,-1-4-2,1 5-2,-2-10 1,2 1-1,-1-9 2,1 0-1,7-9 0,-8-9-3,1-9 1,0-4 1,-1-4-2,-7-10 1,-1-8 0,9-4 1,-8-9-3,-9 0 0,9-5 0,-1 5 0,-6 0 2,6 4 3,-8 9 2,2 9 9,6 9 17,1 4 22,-9 13 14,10 9 17,6 9 12,-8 9-62,1 8-36,8 5 0,-9 4 0,8 0 0,1 4 0,-8 5 0,15-4 0,0 0 0,0 4 0,-8-5-93,10-4-536,-2 0-413,-8 1-208,8-6-66,-15 1 28,-8 0 113,-1 0 315,1-1 403</inkml:trace>
        </inkml:traceGroup>
      </inkml:traceGroup>
    </inkml:traceGroup>
    <inkml:traceGroup>
      <inkml:annotationXML>
        <emma:emma xmlns:emma="http://www.w3.org/2003/04/emma" version="1.0">
          <emma:interpretation id="{56E11B78-C8AC-46DC-B0AA-E7BFCEDC753A}" emma:medium="tactile" emma:mode="ink">
            <msink:context xmlns:msink="http://schemas.microsoft.com/ink/2010/main" type="paragraph" rotatedBoundingBox="2346,12485 11037,9798 11866,12481 3175,151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1FEC80-C594-4575-BE36-7C8845EB7D67}" emma:medium="tactile" emma:mode="ink">
              <msink:context xmlns:msink="http://schemas.microsoft.com/ink/2010/main" type="line" rotatedBoundingBox="2346,12485 11037,9798 11866,12481 3175,15168"/>
            </emma:interpretation>
          </emma:emma>
        </inkml:annotationXML>
        <inkml:traceGroup>
          <inkml:annotationXML>
            <emma:emma xmlns:emma="http://www.w3.org/2003/04/emma" version="1.0">
              <emma:interpretation id="{748D21BE-8F7A-4751-8FC0-8841A100D9C6}" emma:medium="tactile" emma:mode="ink">
                <msink:context xmlns:msink="http://schemas.microsoft.com/ink/2010/main" type="inkWord" rotatedBoundingBox="7841,10786 11037,9798 11866,12481 8670,13469"/>
              </emma:interpretation>
              <emma:one-of disjunction-type="recognition" id="oneOf14">
                <emma:interpretation id="interp70" emma:lang="en-US" emma:confidence="0.5">
                  <emma:literal>otter:]</emma:literal>
                </emma:interpretation>
                <emma:interpretation id="interp71" emma:lang="en-US" emma:confidence="0.5">
                  <emma:literal>other: ]</emma:literal>
                </emma:interpretation>
                <emma:interpretation id="interp72" emma:lang="en-US" emma:confidence="0">
                  <emma:literal>other:}</emma:literal>
                </emma:interpretation>
                <emma:interpretation id="interp73" emma:lang="en-US" emma:confidence="0">
                  <emma:literal>otter: ]</emma:literal>
                </emma:interpretation>
                <emma:interpretation id="interp74" emma:lang="en-US" emma:confidence="0">
                  <emma:literal>EC: ]</emma:literal>
                </emma:interpretation>
              </emma:one-of>
            </emma:emma>
          </inkml:annotationXML>
          <inkml:trace contextRef="#ctx0" brushRef="#br0" timeOffset="163394.7267">2053 9195 94,'-15'-9'280,"-9"4"42,-7 5 13,-1 0-29,-7 0-17,-8 9-5,9-4 1,-9 3 3,7-3-6,-7 3-11,1-3-17,6-1-18,2 1-10,6-5 2,1 5 9,0-5 13,7 0 15,0 0 1,10 4-16,-3-4-31,10 0-36,-2 0-40,2 0-44,-1 0-35,0 0-25,8 0-15,-8 0-14,8 0-4,0 0-3,0 4 0,0 5 8,8 8 9,0 1 12,0 8 6,-1 5 8,9 9 9,1 8-1,5 5 1,-6 8 0,8 5 1,-1 4-2,1 5-5,-1 5-6,1 3-3,-2 5-9,10-5-7,-8 5-7,-2-4-4,11 0-2,-10-1-5,-1 0-2,11-3-1,-10 3-3,8-8 1,-7 4-3,-1-4 0,8-1-1,-7-3-1,7-6 4,-7 2-1,-1-6 0,1-8-1,-1 4 2,0-9 0,0-4-2,1-4 0,-1 0-1,-7-9 3,8-1-1,-9-8 0,8 0 3,1-8 0,0-1 2,-1-5 1,8-4-1,0-8 1,9 0-1,-2-5 0,2-9-1,7 5-3,-1-4 1,10-6-2,-2 2-1,1-2-14,-1-2-20,1 2-35,0-3-66,-8 4-132,7 0-136,-14 0-179,6 0-162,-6 4-131,-9 1-52,0 4 70,0 0 102,-8 3 174,1 2 174</inkml:trace>
          <inkml:trace contextRef="#ctx0" brushRef="#br0" timeOffset="165001.4534">3022 8988 135,'0'-18'345,"0"10"43,-16 4 36,0 4-50,1 8-43,-1 5-29,-7 9-10,8 0 8,-9 0 1,8 4-17,9-3-28,-1-2-33,8 2-34,8-6-34,6-4-26,10 0-23,0-4-24,8-4-21,6-10-17,2-4-14,-2-4-14,2-4-5,-9-1-4,0-8-2,0 4 0,-15-5 4,-1 5 9,-15 0 29,-7 5 42,-1-1 44,-15 5 33,-8 9 22,-9 4 12,-7 4-14,1 9-28,-1 0-36,0 5-24,7 4-21,2 0-18,7-5-16,-2 6-12,18-6-10,8 0-9,7 1-5,7-5-2,17-4-1,0-5 1,14-4-3,-7-8-2,9-1-4,-2 0 0,-6-9-2,-8 1 3,-2 4 0,-13-9 3,-2 4 0,-14 5 0,-2 0-1,-13 0-3,-2 4-8,-8 5-15,1 4-28,-7 0-66,5 4-118,2 0-131,8 5-192,-1 4-191,17 5-145,-8-1-25,6 10 69,9 3 109,9 1 185</inkml:trace>
          <inkml:trace contextRef="#ctx0" brushRef="#br0" timeOffset="165477.183">3757 10373 224,'0'-5'371,"0"1"74,-16 8 41,-8 1-31,2 8-31,-2 5-35,-8-1-23,1 10-10,0-1-5,0 9-11,0-4-16,7 4-18,1-4-34,7 0-54,8-1-54,1-3-48,14-5-34,1-5-25,8 1-18,15-14-11,0-4-10,0-4-5,8-5-5,0-8-1,1-1-4,-2-8 0,-6 3 1,-8-3 0,-2 4 0,-6 0 1,-16 0 1,0 0-2,-7 9-3,-17-5-7,1 10-29,-8 3-76,-9-3-96,2 8-126,-2 0-192,1 4-204,8 0-119,-8-4-7,-1 0 53,2 5 106,-2-5 181</inkml:trace>
          <inkml:trace contextRef="#ctx0" brushRef="#br0" timeOffset="167600.5388">3710 8399 67,'16'0'200,"7"0"24,1-9-33,7 0-24,-8-4-7,8 0 23,0-5 38,0-3 39,0 3 34,-7 0 20,0-4 2,-1 9-21,-7 0-36,-1 0-47,1 4-12,0 4 52,-8 5 60,15 10 38,-15 3 20,8 8 15,7 10-27,-8 5-82,9 3-89,0 10-58,-1 7-39,8 1-27,-7 14-16,7-5-16,8 9-7,-8-1-9,8 5-2,0-3-3,-8 2-4,17 1-5,-10 1-1,2-1 0,-1 0 0,7-4-2,1-1 2,-7 1 0,-1-4 1,8-6 0,-9 1 0,2-4 1,-2 4 1,-5-5-1,-2-3 2,-8-1-1,1 0 1,-9-5 0,-7 1 0,0-4 0,-16-6 0,0 6 4,-7-10 6,-9 1 6,-7 0 3,-9-5 1,2 0-1,-9 0-3,-8-4-7,-8 0-11,8-5-17,-15 1-33,8-6-57,0-3-125,-2 0-152,10-6-211,-1-2-208,8-6-141,16 1-36,-8-10 79,8 5 126,7-4 201</inkml:trace>
          <inkml:trace contextRef="#ctx0" brushRef="#br0" timeOffset="109841.9735">-3965 11454 152,'-15'5'313,"6"-5"50,18 4 61,-2-4-34,24 0-25,9-4-2,15-5 11,23-9 18,15-4 10,17-4-6,7-10-11,15-3-22,10-10-35,-2 1-53,9-5-71,7-3-62,8 3-54,-8-4-39,0-1-21,-7 1-14,-9 5-7,-14 3-24,-9 1-47,-15 4-80,-16 9-83,-16 4-110,-15 5-169,-8 4-145,-25 8-119,-5 6-18,-17 8 29,-8 4 83,-23 14 156</inkml:trace>
          <inkml:trace contextRef="#ctx0" brushRef="#br0" timeOffset="110319.206">-2706 11929 35,'7'0'191,"-7"5"21,8-5-19,0 0-18,0 0 4,-1-5 43,2 5 76,-9-4 45,0-1 22,0-4 7,-9 0-5,2 1-34,-1-5-57,-8-1-28,0 1-18,1 5-2,-9-1 2,-7 5 12,8-1 5,-8 5-6,-1 9-14,1 0-26,0-1-35,0 10-39,0 4-33,7 4-22,-8 5-17,17 0-9,-9 4-11,8 5-9,9-6-7,-1 6-7,8-4-5,0-1-6,8-9 0,-1 1-1,17-6-2,-1-3-4,1-9-3,7-9-7,0-4-8,9-15-7,-9 2-3,0-9 0,1-5 5,-9-4 6,0-5 7,-7-4 8,-9-4 6,-7-5 2,-7 1 2,-9-1 2,-7 5-1,-9-5 1,1 4-2,0 5-2,-8 1-3,-7 3-1,6 0-7,1 9-29,0-4-76,8 9-108,0 4-144,7 0-195,1 4-192,7 5-122,8 0-5,1 4 68,7 5 122,7 0 182</inkml:trace>
          <inkml:trace contextRef="#ctx0" brushRef="#br0" timeOffset="110927.0994">-2543 11745 357,'-16'0'525,"-6"0"61,13 0 45,2 0-70,7-5-111,7-4-113,9 0-78,8-4-41,-1-4-40,16-1-33,1-4-47,-2 0-50,17-4-77,-8 3-127,7-2-196,1-2-212,-1-4-117,2 9-51,-1-4 15,-9 0 89,-7 3 182</inkml:trace>
          <inkml:trace contextRef="#ctx0" brushRef="#br0" timeOffset="111553.9312">-691 10280 142,'-7'0'447,"-1"5"60,1-5 31,7 0-8,0 0-84,7 0-101,8-5-64,9 1-20,8 0 0,14-5-23,1-4-37,7 4-42,1-9-39,8 1-39,-1-1-45,2 1-81,-10-1-153,-7 0-196,-1 5-208,-6 0-115,-17 4-49,1 5 29,-17 8 119,-7 5 179</inkml:trace>
          <inkml:trace contextRef="#ctx0" brushRef="#br0" timeOffset="110735.6103">-2355 11177 272,'0'9'347,"0"0"56,0 4-22,8 9-27,0 4-16,-1 1-27,1 8-30,8 0-33,0 4-27,-9 1-37,17 4-34,-8 0-35,-1 0-31,1 0-21,-1 0-17,1-4-11,0-1-11,-1-4-9,-8 0-2,10-8-1,-1-1-3,-9-8-1,9 0 0,-1-6-3,1 2-1,-1-10-8,9 1-20,-8-5-40,-1-5-79,8 1-117,1-5-127,-8-4-121,8 0-82,-10-1-14,3-3 51,-10 4 101,-7-5 118</inkml:trace>
          <inkml:trace contextRef="#ctx0" brushRef="#br0" timeOffset="111720.4858">-502 10918 196,'0'35'392,"7"-4"56,9-9 56,-1 4-70,9-4-52,-1-9-62,17 0-61,-9-8-39,16-5-47,-9-9-43,10-4-44,6-4-75,-7-10-144,8 1-178,-8-5-175,8-4-94,-17-1-44,9 2 15,-7-2 104</inkml:trace>
        </inkml:traceGroup>
      </inkml:traceGroup>
    </inkml:traceGroup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51:57.37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65DE47C-D622-4E57-A155-F8433E866A27}" emma:medium="tactile" emma:mode="ink">
          <msink:context xmlns:msink="http://schemas.microsoft.com/ink/2010/main" type="writingRegion" rotatedBoundingBox="6271,3624 9226,1405 9806,2177 6850,4396"/>
        </emma:interpretation>
      </emma:emma>
    </inkml:annotationXML>
    <inkml:traceGroup>
      <inkml:annotationXML>
        <emma:emma xmlns:emma="http://www.w3.org/2003/04/emma" version="1.0">
          <emma:interpretation id="{D38CCAA6-6FBF-4183-86C6-33544C0D54B1}" emma:medium="tactile" emma:mode="ink">
            <msink:context xmlns:msink="http://schemas.microsoft.com/ink/2010/main" type="paragraph" rotatedBoundingBox="6271,3624 9226,1405 9806,2177 6850,43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FD8305-BC48-4F0B-9D4E-1038C88837CF}" emma:medium="tactile" emma:mode="ink">
              <msink:context xmlns:msink="http://schemas.microsoft.com/ink/2010/main" type="line" rotatedBoundingBox="6271,3624 9226,1405 9806,2177 6850,4396"/>
            </emma:interpretation>
          </emma:emma>
        </inkml:annotationXML>
        <inkml:traceGroup>
          <inkml:annotationXML>
            <emma:emma xmlns:emma="http://www.w3.org/2003/04/emma" version="1.0">
              <emma:interpretation id="{B5BA41C4-AF22-4854-91E0-A46D7FC3D90F}" emma:medium="tactile" emma:mode="ink">
                <msink:context xmlns:msink="http://schemas.microsoft.com/ink/2010/main" type="inkWord" rotatedBoundingBox="6271,3623 7757,2507 8337,3280 6850,4396"/>
              </emma:interpretation>
              <emma:one-of disjunction-type="recognition" id="oneOf0">
                <emma:interpretation id="interp0" emma:lang="en-US" emma:confidence="0.5">
                  <emma:literal>*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&amp;</emma:literal>
                </emma:interpretation>
                <emma:interpretation id="interp3" emma:lang="en-US" emma:confidence="0">
                  <emma:literal>: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-231 1892 335,'-23'6'478,"8"-3"44,6 2 49,18-1-55,6 1-101,17-1-84,14-4-32,17-4 1,15-1-8,15-4-21,18-8-34,5-1-40,10-3-42,14-6-41,1-4-40,8 0-34,-1 5-19,-7-4-9,-1-2-5,-15 6-4,-15 5 1,-16-1 7,-16 5 3,-23 3 2,-17 10 3,-22-1 2,-16 10 3,-31 2 25,-16 11 28,-24 1 23,-14 6 20,-24 1 15,-9 10 6,-15-5-16,0 5-18,1-6-16,-1 0-5,8-4-1,7 1 3,16-4-4,17-6-12,14 0-11,16-8-13,24 1-16,24-7-14,14-6-11,24-3-5,16-7 1,24-4-2,15-6 0,8 2-1,15-5-4,9-1-1,-2 1-3,2-4-2,-9 7-1,-7 2 1,-16-2 3,-16 10 5,-15 5 1,-17 2 0,-29 6 1,-18 6-2,-22 6 3,-16 6 0,-22 8-2,-18 0 0,-6 5 3,-9 0 4,1-1-2,-1 1 3,0 0 5,8-5 8,8-3 6,8-1 0,24-5-1,7-4-3,16-4-4,23 0-7,8-9-10,24-5-1,14-3 2,9-4 0,8-3 0,7 2-2,9-4 0,-8 3-1,-9 1-3,1 4 2,-8 1 0,-16 3 2,-7 1-2,-17 8-14,-7 1-14,-16 3-18,-15 10-25,0 0-29,-16 4-54,0 1-101,1-3-137,-10 7-211,10-1-216,-1 1-130,0-6-26,0 6 70,8-1 126,7 1 219</inkml:trace>
        </inkml:traceGroup>
        <inkml:traceGroup>
          <inkml:annotationXML>
            <emma:emma xmlns:emma="http://www.w3.org/2003/04/emma" version="1.0">
              <emma:interpretation id="{EB9A5317-43D3-481E-87FA-9D60EF70A012}" emma:medium="tactile" emma:mode="ink">
                <msink:context xmlns:msink="http://schemas.microsoft.com/ink/2010/main" type="inkWord" rotatedBoundingBox="8592,1911 9240,1424 9766,2123 9117,2611"/>
              </emma:interpretation>
              <emma:one-of disjunction-type="recognition" id="oneOf1">
                <emma:interpretation id="interp5" emma:lang="en-US" emma:confidence="0.5">
                  <emma:literal>_</emma:literal>
                </emma:interpretation>
                <emma:interpretation id="interp6" emma:lang="en-US" emma:confidence="0">
                  <emma:literal>=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,</emma:literal>
                </emma:interpretation>
                <emma:interpretation id="interp9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1479.0801">2053 187 93,'-8'5'498,"8"-5"77,0 4 47,8 0 58,-8-4-95,16 0-99,-1 0-49,17 0-10,-9-4-3,8 0-33,8-6-60,1 1-77,7-3-86,-1 3-63,1-4-45,0-1-25,0 1-15,0 0-9,-9-1-8,2 2-27,-9 3-84,0-4-141,-7 4-178,-1-5-212,-8 6-201,1-1-102,0 5 19,-8-1 103,-1 5 161,-7 5 200</inkml:trace>
          <inkml:trace contextRef="#ctx0" brushRef="#br0" timeOffset="1648.139">2592 389 56,'-7'26'482,"-2"-3"104,1-6 72,8 1 64,8-1-100,1-4-101,6 1-77,8-5-51,1-5-37,-1 0-46,8 0-50,9-4-68,7-4-71,-9 0-137,17-5-182,-8-4-261,0-1-276,8-3-150,-8-1-74,0 1 42,-1 0 124,1-2 233</inkml:trace>
        </inkml:traceGroup>
      </inkml:traceGroup>
    </inkml:traceGroup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54:20.22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56EB232-B541-4601-B6F8-8167667A9557}" emma:medium="tactile" emma:mode="ink">
          <msink:context xmlns:msink="http://schemas.microsoft.com/ink/2010/main" type="writingRegion" rotatedBoundingBox="15341,817 20698,498 20757,1488 15400,1806"/>
        </emma:interpretation>
      </emma:emma>
    </inkml:annotationXML>
    <inkml:traceGroup>
      <inkml:annotationXML>
        <emma:emma xmlns:emma="http://www.w3.org/2003/04/emma" version="1.0">
          <emma:interpretation id="{84DC4E3B-911C-47FF-BB36-6C38021471E4}" emma:medium="tactile" emma:mode="ink">
            <msink:context xmlns:msink="http://schemas.microsoft.com/ink/2010/main" type="paragraph" rotatedBoundingBox="15341,817 20698,498 20757,1488 15400,18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E57844-7349-48B8-8194-54EB8B4ABC69}" emma:medium="tactile" emma:mode="ink">
              <msink:context xmlns:msink="http://schemas.microsoft.com/ink/2010/main" type="line" rotatedBoundingBox="15341,817 20698,498 20757,1488 15400,1806"/>
            </emma:interpretation>
          </emma:emma>
        </inkml:annotationXML>
        <inkml:traceGroup>
          <inkml:annotationXML>
            <emma:emma xmlns:emma="http://www.w3.org/2003/04/emma" version="1.0">
              <emma:interpretation id="{1BF84468-902C-4513-8EA1-3880C99F8011}" emma:medium="tactile" emma:mode="ink">
                <msink:context xmlns:msink="http://schemas.microsoft.com/ink/2010/main" type="inkWord" rotatedBoundingBox="15343,839 16897,746 16954,1714 15400,1806"/>
              </emma:interpretation>
              <emma:one-of disjunction-type="recognition" id="oneOf0">
                <emma:interpretation id="interp0" emma:lang="en-US" emma:confidence="0.5">
                  <emma:literal>out</emma:literal>
                </emma:interpretation>
                <emma:interpretation id="interp1" emma:lang="en-US" emma:confidence="0">
                  <emma:literal>Out</emma:literal>
                </emma:interpretation>
                <emma:interpretation id="interp2" emma:lang="en-US" emma:confidence="0">
                  <emma:literal>outs</emma:literal>
                </emma:interpretation>
                <emma:interpretation id="interp3" emma:lang="en-US" emma:confidence="0">
                  <emma:literal>outa</emma:literal>
                </emma:interpretation>
                <emma:interpretation id="interp4" emma:lang="en-US" emma:confidence="0">
                  <emma:literal>oust</emma:literal>
                </emma:interpretation>
              </emma:one-of>
            </emma:emma>
          </inkml:annotationXML>
          <inkml:trace contextRef="#ctx0" brushRef="#br0">10290 231 56,'-39'9'154,"0"0"-29,0-1-32,-7 5-24,6 1-18,2-1-14,-2 4-11,9-3-7,7-1-9,1 0-3,7-5-5,1 2-2,7-1 1,0-1-1,16 1 1,-8-5 1,15-4 0,1 4-1,-1-4 1,9-4 2,-1 4 1,1-4 7,-1 0 9,1-1 10,0 1 15,-10 0 31,-5 4 28,-1 0 14,-8 0 7,-8 0 1,-15 4-11,-1 5-30,-16-1-28,-6 5-22,-9 5-13,0-5-8,0 9-3,-7-4 4,-1 4 6,1-4 12,8-1 7,-1 5 2,8-9-1,7 0-7,9 1-7,8-5-12,8-1-15,6 1-20,9-1-32,16-8-34,8 0-33,14-4-27,2-5-13,-2 1 7,18-5 23,-10-1 34,9-3 32,-8 4 35,0-1 34,-7 1 31,-2 0 32,-7 4 44,-7 0 39,-8 0 21,-1 5 6,-15 4-4,-15 0-15,-1 4-31,-15 5-30,0 5-15,-9-1-10,-7 4-2,-8 1-6,1-1-4,-1 1-9,1 0-10,-1-1-12,8 1-15,0-5-40,1 4-84,6-3-106,0-1-128,9 0-89,0 0-45,8-4 6,-8 5 65</inkml:trace>
          <inkml:trace contextRef="#ctx0" brushRef="#br0" timeOffset="-25921.8696">-3402-125 198,'31'-13'489,"-8"-1"82,-6 6 52,-3-1-16,-5 0-87,-1 5-104,-8-1-54,-17 5 7,3 5 19,-19 4 1,-13 4-22,-8-1-26,-17 7-48,0 2-67,-7 2-52,0-2-33,-7 2-23,-2-2-18,9 1-14,-8 0-13,8-4-14,7 0-12,2-5-12,5-1-7,10 2-6,-1-5-8,8-5-4,9 5 0,7-5-2,-1 0-1,8 1-3,9 0-1,-1-5-2,1 4-3,6-4-4,2 5 0,7-5 4,-8 4 8,16 0 13,-1 1 18,2 7 19,6 7 21,9 2 16,-1 1 11,8 9 4,0 4-1,9 5-8,7 0-12,0-1-14,-1 5-16,1 0-16,0-5-12,8 1-11,-8-1-6,0-3-7,-1-1-7,1-5-22,-15-3-53,7-5-70,-16 0-86,1-9-173,-9 0-215,-7-4-261,0-4-192,-8-5-58,0 0 16,-8-5 138,8 0 200,0-3 272</inkml:trace>
          <inkml:trace contextRef="#ctx0" brushRef="#br0" timeOffset="-25575.797">-3207-389 77,'8'-9'371,"-8"5"118,0 8 116,-8 9 46,0 10 27,-7 16 9,-1 9-24,-15 10-64,0 3-77,-9 10-87,-7 3-92,-7 10-86,-1-5-55,1 4-41,-1-4-31,0-4-28,8-5-27,0-3-24,16-6-19,-9-9-20,17-3-38,1-10-58,-2-3-113,8-10-191,8-4-286,0-5-274,8-3-117,0-9-25,8-1 69,-8-4 167,0 0 276</inkml:trace>
        </inkml:traceGroup>
        <inkml:traceGroup>
          <inkml:annotationXML>
            <emma:emma xmlns:emma="http://www.w3.org/2003/04/emma" version="1.0">
              <emma:interpretation id="{D2E51AEE-FDD3-4E64-B1E7-307899E53C57}" emma:medium="tactile" emma:mode="ink">
                <msink:context xmlns:msink="http://schemas.microsoft.com/ink/2010/main" type="inkWord" rotatedBoundingBox="17431,1534 17517,822 18213,906 18127,1618"/>
              </emma:interpretation>
              <emma:one-of disjunction-type="recognition" id="oneOf1">
                <emma:interpretation id="interp5" emma:lang="en-US" emma:confidence="0.5">
                  <emma:literal>*</emma:literal>
                </emma:interpretation>
                <emma:interpretation id="interp6" emma:lang="en-US" emma:confidence="0">
                  <emma:literal>A</emma:literal>
                </emma:interpretation>
                <emma:interpretation id="interp7" emma:lang="en-US" emma:confidence="0">
                  <emma:literal>t</emma:literal>
                </emma:interpretation>
                <emma:interpretation id="interp8" emma:lang="en-US" emma:confidence="0">
                  <emma:literal>+</emma:literal>
                </emma:interpretation>
                <emma:interpretation id="interp9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-144031.9367">1168-116 16,'9'-9'334,"-1"5"130,-1 4 119,9 8 63,-1 9 75,1 6 30,15 7-30,-7 5-80,15 1-86,-8 8-117,8 9-135,1-1-104,-2 4-68,9 3-47,0 2-31,-8 5-29,0-1-45,-8 2-84,-7-2-154,0 9-207,-17-3-249,0 3-215,-14 6-86,0-1 10,-17 0 119,-7 0 184,-9 5 238</inkml:trace>
          <inkml:trace contextRef="#ctx0" brushRef="#br0" timeOffset="-144782.9693">58-5 145,'0'-9'249,"9"1"47,-9 8 24,0 0 32,0 13 43,0 9 52,0 13 76,-9 8 57,9 10 10,-7 14-46,0 8-69,-1 8-68,-1 5-94,2 4-97,-9-4-83,16-1-56,-8 1-32,16-13-20,1-1-13,-2-7-6,17-10-3,-1-5-15,8-12-41,0-5-111,9-9-131,-2-12-197,9-10-201,-8-8-179,8-5-59,0-13 57,0-5 102,-8-3 183,0-5 194</inkml:trace>
          <inkml:trace contextRef="#ctx0" brushRef="#br0" timeOffset="-145207.8317">-692 743 76,'24'0'241,"-8"0"18,0 0-4,-9-10-31,1 6 0,-1-9 25,-7 0 48,0-6 52,0 6 39,-7-4 20,-8 0 2,-1-1-10,0 0-14,-8 5-7,-7 4-20,7 1-29,-7 8-41,-7 4-44,6 5-46,-7 3-52,0 11-39,8-2-30,0 10-22,7 1-18,1 2-14,8 2-13,-2-1-4,17 0-4,0 0-3,8-4-1,1 0-2,14-10 1,8-3-9,0-5-9,8-8-11,-7-10-9,14-3-8,-7-6-4,-8-8 5,9-4 8,-16 0 8,7-5 11,-8 0 7,-8 1 5,-6-1 4,-9 1 4,0-2 6,0 5 8,-9 6 14,9 4 16,-7-1 11,-1 6 5,8 3 0,-8-2 2,8 11-1,0 11-9,8-2-4,0 12-3,-1 2-2,9 7-10,8 0-7,-1 10-6,8-1-5,-7 1-3,7 8-3,-7-4-2,-8 4 0,6 1-1,-13 4-1,-2-5 0,-14 4 1,-2-3-1,-6-1-8,-16 0-18,-1 1-32,-7-5-51,0-5-113,-16-4-151,8-5-207,-8-3-196,1-9-162,7-4-55,-8-11 60,9-6 121,7-11 196,8-4 208</inkml:trace>
        </inkml:traceGroup>
        <inkml:traceGroup>
          <inkml:annotationXML>
            <emma:emma xmlns:emma="http://www.w3.org/2003/04/emma" version="1.0">
              <emma:interpretation id="{8CFF902D-42AF-4F5E-B6BF-67786C1DE770}" emma:medium="tactile" emma:mode="ink">
                <msink:context xmlns:msink="http://schemas.microsoft.com/ink/2010/main" type="inkWord" rotatedBoundingBox="18594,603 20748,710 20707,1547 18552,1440"/>
              </emma:interpretation>
              <emma:one-of disjunction-type="recognition" id="oneOf2">
                <emma:interpretation id="interp10" emma:lang="en-US" emma:confidence="0.5">
                  <emma:literal>diming</emma:literal>
                </emma:interpretation>
                <emma:interpretation id="interp11" emma:lang="en-US" emma:confidence="0">
                  <emma:literal>dimming's</emma:literal>
                </emma:interpretation>
                <emma:interpretation id="interp12" emma:lang="en-US" emma:confidence="0">
                  <emma:literal>dimming</emma:literal>
                </emma:interpretation>
                <emma:interpretation id="interp13" emma:lang="en-US" emma:confidence="0">
                  <emma:literal>dining's</emma:literal>
                </emma:interpretation>
                <emma:interpretation id="interp14" emma:lang="en-US" emma:confidence="0">
                  <emma:literal>dimity's</emma:literal>
                </emma:interpretation>
              </emma:one-of>
            </emma:emma>
          </inkml:annotationXML>
          <inkml:trace contextRef="#ctx0" brushRef="#br0" timeOffset="-140077.9036">4945-1229 222,'7'-17'365,"-7"3"67,0 1 25,0 5-34,0 3-25,0 1-10,-7 4 19,7 4 25,0 9 25,-9 5 10,9 8-14,-7 5-44,-1 4-74,-8 9-79,9 4-78,-9 5-59,1 5-41,-9-1-29,8 8-19,-8-3-12,1 0-15,8-1-28,-9 1-56,1-5-119,7-4-130,-7-5-174,15-4-183,-7-4-163,-1-5-66,8-9 52,-8 1 96,9-10 156,-2-8 178</inkml:trace>
          <inkml:trace contextRef="#ctx0" brushRef="#br0" timeOffset="-139869.4631">4514-868 136,'0'-27'352,"0"6"30,8 3 43,-8 5 13,9 4-27,-2 5-21,9 12 19,8 1 53,-2 4 17,10 9-60,-1 0-65,8 0-62,0 4-73,0 1-80,8-5-58,-7 0-40,-2 0-79,2 0-123,-2-9-182,2 0-217,-2 1-199,-7-10-103,2 5 2,-10-9 79,0 4 164,0-4 202</inkml:trace>
          <inkml:trace contextRef="#ctx0" brushRef="#br0" timeOffset="-139005.2512">5054 1062 42,'0'-40'440,"0"9"98,7 5 90,2 8 90,6 1-74,1 8-100,15 4-65,0 5-52,9 9-60,-2 1-73,17 2-74,-1 1-59,2 5-54,-1 0-75,7-1-149,-8 1-217,1-5-265,0 5-202,-8-5-106,0 0-28,-16 0 90,0 1 184,1-1 249</inkml:trace>
          <inkml:trace contextRef="#ctx0" brushRef="#br0" timeOffset="-139208.7194">5523 570 252,'0'-23'492,"0"6"91,7 4 90,-7 4 35,-7 9 7,7 13-68,-16 4-61,8 19-50,-7 8-68,7 4-115,-7 9-126,6 5-79,-6 8-56,7-4-38,0 4-22,1-4-26,-1-4-48,8-1-125,-8-4-169,0-4-259,8-5-249,-7-4-144,-2-4-41,2 0 77,-1-9 143,-8-1 245</inkml:trace>
          <inkml:trace contextRef="#ctx0" brushRef="#br0" timeOffset="-139652.0446">5523-666 249,'7'4'521,"-7"0"154,9 6 172,-2 7 25,1 0-37,-8 10-96,0-1-121,9 10-136,-9-5-162,7 4-121,-7 0-78,7 0-53,1 0-45,-8-4-75,9 4-193,-2-4-306,-7-5-294,7 5-156,2 0-69,-1 4 15,-1 0 159,2 0 291</inkml:trace>
          <inkml:trace contextRef="#ctx0" brushRef="#br0" timeOffset="-138727.9676">6133 1255 184,'7'-13'380,"1"-5"40,8 5 34,-1-5-53,8-3-84,-6-2-65,6 2-31,1 3-14,-1-4-10,0 9-17,-7 0-14,0 8 4,-1 1 38,-7 8 55,0 1 56,-8 13 36,0-1 18,-8 10-12,0 3-43,-7 1-65,-1 0-64,8-1-49,0 1-37,0 0-27,8-1-24,0-7-18,8 3-13,8-8-9,0-1-12,7-8-37,8 0-100,-7-9-183,7-5-282,7-4-271,-5-8-137,5-5-42,-7-9 58,9 0 160,-9-4 270</inkml:trace>
          <inkml:trace contextRef="#ctx0" brushRef="#br0" timeOffset="-140584.0588">4022-886 117,'-7'-4'269,"-9"-1"68,1 5 27,-9 0 29,1 0 22,-8 5 10,-2-5 2,-5 4-13,7 1-25,0-5-30,-1 4-21,1 1-7,0-1-9,7-4-23,0 4-38,1 1-43,-1-1-44,9 0-47,-1 1-35,1 8-17,7 0-10,0 5-1,1 8-4,7 5 3,7 4-3,-7 9-8,16 8-8,-8 1-5,15 5-7,-8 3-7,1 5-7,8 5-2,0-6-5,-10 10-2,3 0 0,6 4 4,-8 5-1,1 4 0,-8 0 1,8 8 0,-9 5-2,2 5-2,-2-5-1,-7 5-3,8-1-2,-1 0 0,2-8-1,6 0-1,-7 0 0,7-9 2,1-1 0,8-8 0,0 1-1,-1-15 0,8 2-1,0-15 0,8-3 1,0-10-1,1-4 0,6-8-1,1-10 1,8-3-1,-1-6-2,1-8 0,8-4-5,-9 0-15,1-10-29,0 1-42,-1-4-94,-7-6-155,8 2-242,-15-10-267,-2 5-130,2-10-42,-2 5 50,-7-4 130,1-4 235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19:37.365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8A57FDC7-36B1-470B-B2BE-58DE8062250D}" emma:medium="tactile" emma:mode="ink">
          <msink:context xmlns:msink="http://schemas.microsoft.com/ink/2010/main" type="inkDrawing" rotatedBoundingBox="7495,11541 14568,8063 14674,8278 7601,11756" semanticType="underline" shapeName="Other">
            <msink:sourceLink direction="with" ref="{B43FF5BE-F2BE-4542-8474-CC462B7679A2}"/>
          </msink:context>
        </emma:interpretation>
      </emma:emma>
    </inkml:annotationXML>
    <inkml:trace contextRef="#ctx0" brushRef="#br0">4599 1216 40,'0'0'160,"0"0"-13,0 0-31,-9 5-27,9 2-12,-11-7-6,-8 10 1,7 2 1,3-7-1,-10 12-2,-2-5-4,1 6-7,-10 3-9,-10-4-11,10 5-3,-19 6 1,-2-6 5,-7 13 14,-14-7 11,-7 11 11,0-6 1,-21 6-6,10 5-9,-10 3-12,-9-3-11,-2 1-9,2 4-3,0 3-1,-12 4 3,12-5 6,-11 5 7,11 0 10,-2 0 10,2 0 3,9 1 1,0-1-9,0 1-11,10-8-14,1 7-12,9-11-9,0 6-6,11-7-6,-1 1 2,10-11-3,0 6 0,0-8 0,11-3 1,7-2 2,3-2-2,9-4 2,0-4-2,1 1 0,9-8-3,-1-5-1,2 7-1,-2-7 0,12-5-2,-12 6 1,12-6 3,-1 0 1,-1 0 1,11 0-1,-9 0-5,9 0-4,-10 0-1,20-6-3,-10 6 3,9-10 1,12 3 6,-1-3 4,9-8 0,12 2 2,8-7 0,2 1-1,7-1 0,14-4-1,-3-2 1,10-9-1,2 3 1,8-4-1,-8 0 0,7-1 0,3-4 0,-1-2-2,-2-4 1,3 1 1,8-3 0,1-4 6,0 0 11,0-6 21,11-5 23,7-1 24,3 0 16,8-4 6,1-1-8,0 0-15,-2 1-21,2 4-24,0 1-17,0 0-9,0 4-2,0 2-3,-10 5-4,10-6 0,-12 12-3,3-6 0,-2 4-1,1 3-1,0-1-1,-1-6-1,1 4 1,-10 1 1,10 2-3,-11-2 1,0-1 3,-9 2-1,1 0 1,-12 5 0,1 0 1,-10 1-1,0 4-1,-10 1 0,-10 5 2,-1 1 1,1-2 2,-9 8-2,-12 5 3,1-6-1,-1 5-4,2-1-2,-10 8 0,-3-1 1,-7 1 0,9-1-1,-10 6 5,-10-1 3,9 7 12,-19 0 6,11-2 2,-22 7 1,1 0 0,1 12-2,-21 0-12,0 4-6,-19 1-2,-2 11-2,-9 0-1,0 5-2,-10 7-1,-9-7-1,-12 13 0,-8-2 0,-1 8-4,-9-2-1,-12-1-1,3 8 0,-3-1 1,-9 0-1,1 0 4,-1 7 4,-10-2 2,1 1 2,-11 5 1,1 7 1,-2-2-1,3 1-3,-12-1-2,-10 1 1,10 0-2,0 1-1,1-1-1,-1-1 1,1 2 3,9-1-1,1 5-3,-11-4 0,10-2 2,1 1-2,-2 0-2,-8-7 3,10 2 2,-2 6 0,12-7-1,0-5 2,-1 5-1,10-5 0,10-6 3,1 5 1,9-10 2,10 5-3,0-11 1,11 5-1,-1-5-1,9 6-2,2-7 1,10 3-1,-1-4-1,10 3 0,0-7-3,-1-1-9,12 2-19,-1-5-28,10-2-44,0-5-64,1-6-76,18 0-82,-9-5-99,11-5-49,-1-1 4,-1-5 40,12-6 69</inkml:trace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9:54:48.83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 0 52,'8'8'491,"-8"-3"100,0 4 59,0-4 29,0-1-131,-8 0-189,8 1-163,0-5-128,0 0-120,0 4-128,0-4-149,0 0-168,0 0-83,0 0-21,0 0 34,-7 4 83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19:35.894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5726017-2FDB-4CFD-AB14-0C7D3CF8CA56}" emma:medium="tactile" emma:mode="ink">
          <msink:context xmlns:msink="http://schemas.microsoft.com/ink/2010/main" type="inkDrawing" rotatedBoundingBox="11776,9480 15391,6292 15638,6572 12023,9759" shapeName="Other"/>
        </emma:interpretation>
      </emma:emma>
    </inkml:annotationXML>
    <inkml:trace contextRef="#ctx0" brushRef="#br0">0 3136 68,'9'-16'69,"12"4"0,-11-5-2,10 1-2,-1-7 3,11 1 1,-9-7 0,9 2 2,9-2 0,-8-3 2,8-8-2,1 6-1,-1-11-1,2 6-2,9-6-3,-11 0-2,12 0-6,-12-5-6,12 0-6,-11 3-10,9-2-8,-10 4-7,12-6-8,-21 7-5,19-1-1,-19-6-3,10 12 3,1-6 1,-1 5 3,-1-3 0,-9 3 4,10 1 2,-1 5 0,3-5-2,-3 4-2,1-3-1,-1 8 0,-9-3 0,10 0 5,1 0 5,-1 4 7,-1 1 3,1 0 3,-10 0-1,10-1-6,-10 8-6,9-7-6,-9 5-3,0-4-3,-9 4 2,9-6 2,0 7 2,-11-6 0,11 6 0,-9-1-1,-2-5-4,1 4-2,10-2-2,-11 3 0,12-5 0,-11 7 0,10-9-1,0 3 3,0-2 5,0 2 7,-1-7 8,12 5 8,-11-4 8,-1 5 7,12-6 4,-11 7-2,10-8-3,-1 7-7,1 0-8,-10-5-7,9 5-8,3 5-7,-3-5-5,1 0-3,-1 0 1,1 6-4,-10-1 0,10 0-1,-10 1 1,11 0 0,-2 5-1,-9-5 0,10-1 0,-10 6 0,0-6 0,0 1 0,-1 5 1,1-4-1,0-3 0,0 8-2,0-8-2,0 3-3,-9 4-5,9-6-5,-2 7-5,-7-1-7,9 1-1,-9 4-1,-2-5 0,1 6 3,-1-1 2,-8 8 6,8-3 4,-8-5 2,-1 8 4,-1 4 2,1-7 3,1 2 3,-2 0 1,1-1 2,1 6 1,-1-6-2,-1 6 1,2-5-1,-1 5 0,-1-6-1,-9 6 1,10 0 1,-10-5-1,0 5 1,0 0 5,0 5 2,0-5 0,-10 6-1,1 5 2,-1 0-1,-1 5-3,-8-4-3,-2 11-1,1-6 0,1-1 0,-2 7 0,2-1 1,-1 0-1,-10 1 1,11 0 0,-2 5-1,-9-7 1,9 8 0,-7-1 1,7 1-1,-9 4-1,0-5-1,0 6 0,0 0-1,0-1 0,0 0-1,-10 7 1,10-7 0,-9 7-2,-1-6-1,10-1 4,-10 2-1,10-2 1,0-5 1,0 0 1,0 0 2,0-6-3,11 6 1,-11-5-2,9-1 0,2-4 0,-11 3 1,10 8-2,-11-7-1,12 6 0,-11 0-1,0 1 2,0 3-1,-9 1 0,9 2 3,-1-2 1,-8 7 0,-2-5-1,12-8-1,-12 6 3,11-4-2,1 4-1,-1-5-1,0-4 1,0 3-1,10-5 0,-10 1-2,11-1 2,-12-4 2,11 3 0,-10 8-1,11-7-1,-11 6 2,0 0-1,-10 1-1,0 4 0,-1-1 0,2 9 2,-10-7-1,-2 5 0,2 0-1,-2 0 0,2 1 0,-2-1-3,12 0 3,-12-5 1,12-1 0,-10 1 0,7-5 1,3 4 1,-1-5-2,1 0-2,-1 5 2,-1-4-1,1 5-4,1-7 0,-1 2 1,1-1-2,-3 1 0,3-2 1,9-5 2,0 1 3,11-8 0,-11 4 0,9-3 1,2-5-1,8 1-1,-8-7 0,19 7-3,-11-8-1,1 3-5,10-2-5,-9-5-6,9 6-1,0-6-5,0 0 1,0 6 0,0-6 2,0 0 2,9 0 1,-9 0 1,0 0 3,0 0 4,0 0 1,0 0 4,0 0 1,0 0 4,0 0 1,0 0 2,0 0 2,0 0 2,0 0 2,0 0 1,0 0-1,0 0-2,0 0-1,0 0-2,0 0 0,0 0-1,0 0-1,0 0 1,0 0 1,0 0-1,0 0-1,0 0 1,0 0 1,0 0-1,0 0 0,0 0 2,0 0 2,0 0 0,0 0 0,0 0 2,0 0 1,0 0-1,0 0-2,0 0 0,0 0-2,0 0-1,0 0 0,0 0-1,0 0-1,0 0-2,0 0-2,0 0-8,0 0-17,0 0-26,0 0-35,0-6-34,0 0-31,0 1-21,0-2-20,0 3-14,0-3-21,0 2 7,0 0 17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20:00.932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39C81D7B-B63E-4388-B14B-D580AB6B3AAE}" emma:medium="tactile" emma:mode="ink">
          <msink:context xmlns:msink="http://schemas.microsoft.com/ink/2010/main" type="writingRegion" rotatedBoundingBox="9488,3292 11496,3389 11427,4822 9418,4725"/>
        </emma:interpretation>
      </emma:emma>
    </inkml:annotationXML>
    <inkml:traceGroup>
      <inkml:annotationXML>
        <emma:emma xmlns:emma="http://www.w3.org/2003/04/emma" version="1.0">
          <emma:interpretation id="{08E40F31-E4D4-49BB-99C0-D624790D936C}" emma:medium="tactile" emma:mode="ink">
            <msink:context xmlns:msink="http://schemas.microsoft.com/ink/2010/main" type="paragraph" rotatedBoundingBox="9488,3292 11496,3389 11427,4822 9418,47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5946A3-03DA-4B87-9409-4F7FDF7BD8AC}" emma:medium="tactile" emma:mode="ink">
              <msink:context xmlns:msink="http://schemas.microsoft.com/ink/2010/main" type="line" rotatedBoundingBox="9488,3292 11496,3389 11427,4822 9418,4725"/>
            </emma:interpretation>
          </emma:emma>
        </inkml:annotationXML>
        <inkml:traceGroup>
          <inkml:annotationXML>
            <emma:emma xmlns:emma="http://www.w3.org/2003/04/emma" version="1.0">
              <emma:interpretation id="{2C73264C-D86B-43D2-B00C-15136B972660}" emma:medium="tactile" emma:mode="ink">
                <msink:context xmlns:msink="http://schemas.microsoft.com/ink/2010/main" type="inkWord" rotatedBoundingBox="9488,3292 11496,3389 11427,4822 9418,4725"/>
              </emma:interpretation>
              <emma:one-of disjunction-type="recognition" id="oneOf0">
                <emma:interpretation id="interp0" emma:lang="en-US" emma:confidence="0.5">
                  <emma:literal>I'm</emma:literal>
                </emma:interpretation>
                <emma:interpretation id="interp1" emma:lang="en-US" emma:confidence="0">
                  <emma:literal>Am</emma:literal>
                </emma:interpretation>
                <emma:interpretation id="interp2" emma:lang="en-US" emma:confidence="0">
                  <emma:literal>firm</emma:literal>
                </emma:interpretation>
                <emma:interpretation id="interp3" emma:lang="en-US" emma:confidence="0">
                  <emma:literal>fm</emma:literal>
                </emma:interpretation>
                <emma:interpretation id="interp4" emma:lang="en-US" emma:confidence="0">
                  <emma:literal>Mom</emma:literal>
                </emma:interpretation>
              </emma:one-of>
            </emma:emma>
          </inkml:annotationXML>
          <inkml:trace contextRef="#ctx0" brushRef="#br0">571 1401 175,'9'-11'249,"-9"0"27,0-6-19,11-4-23,-11-2-6,0-6 2,0-6 4,-11 4-12,11-3-31,-19-6-44,8-5-39,2 0-26,-10-5-13,-2 0 2,1-6 11,1 5 11,-2 1 6,0-2 7,2 2 3,-1 0 0,-10 5-1,11-1-2,-2 3 6,2-3 4,-1 1 0,-1 1 2,2 4 4,-2-5 12,2 10 16,-1-3 17,-1 4 16,2 8 13,-1-4 11,1 8-9,8-1-20,-8 7-25,8-1-26,-8 5-27,7 1-28,12-1-22,-9 8-13,-1-2-12,10 0-11,0 1-9,-9 5-4,9 0-2,0 0 1,0 11 2,0-1 1,9 8 3,1-1 1,-10 4-1,9 9 0,3-3 1,-3 3 0,1-4 2,1 8 1,-2 0 2,1 0-1,1 4 1,-2 2-2,1-1 3,-1 6-2,2-1 4,-1 2 1,-1-1 2,2 5 2,-1-5-2,10 0-1,-10 0-4,9 0-1,2 0-5,-12 0-1,21-6-4,-9 6 2,-2-5-3,1-1-1,10 1-1,-9-2-2,-2 2 3,11-6-1,-9-3 1,-2-1 0,1 4-1,1-7 1,7 2-2,-7-6-2,-1-7 0,-1 1-2,2-1-1,-2-5-5,2-3-7,-1-4-11,-1-8-28,11-4-58,-20-3-99,10-5-110,1-6-131,-2-7-145,2 1-108,-2-5-52,1-1 12,1-5 32,-12-1 97,1 2 134,1-2 125</inkml:trace>
          <inkml:trace contextRef="#ctx0" brushRef="#br0" timeOffset="205.4643">949 845 193,'-9'-31'292,"9"1"57,0 8 32,0 6 25,0-2 15,0 7-1,0-6-7,0 11 24,9 2 42,-9 4 1,11 0-13,-1 10-21,-1 1-32,2 6-82,8 12-105,-7-2-68,-3 3-41,10 1-29,-19 3-23,11 7-19,-1-9-12,-1 2-15,2-5-14,-1 4-23,-10-10-34,9-2-56,-9 2-112,0-6-122,11 0-147,-11-6-171,0-4-138,10-2-104,-10-10 26,0-2 77,0-11 126,0 3 175</inkml:trace>
          <inkml:trace contextRef="#ctx0" brushRef="#br0" timeOffset="869.7019">1079 711 209,'0'-21'478,"-9"2"107,9 3 103,-10 5 28,10 0-32,-11 0-68,11-1-80,0 7-85,0-6-93,0 5-108,0 0-116,0 1-116,0 0-122,0-2-115,11 1-102,-1 1-96,-1 0-76,2 5-26,-1-6 31,10 6 61,-10-6 77,9 6 87,-8 6 88,8-6 69,-8 6 65,-2 4 66,12-4 71,-11 6 79,-1 5 72,2-1 63,-1 2 62,-1 4 60,1-1 47,1 2 5,-2 0-20,1-1-31,1 1-52,-2 4-75,-9-2-89,10-9-63,1 6-40,-2-4-27,-9-2-20,10 1-17,-1-8-12,-9 5-13,0-4-5,11-4-9,-11-1-4,0 7-2,0-12-1,10 0-1,-10 0 1,0-7-3,0-3 0,9-2-1,-9-6-1,12-3 1,-12-7 0,0 0 3,9-1-2,-9-4 1,10-1-1,1 1-1,-11 5 0,9 0-4,-9 0 1,10 5 1,-1 1-1,-9 4 2,11 8 0,-1-2 3,-1 7 2,2-1-1,-1 6 2,-1 6-1,2-1 2,8 7-2,-9-2 1,1 8-2,-2-1 0,1-1-1,1-4-1,-11 4-2,10-4-1,-10-1 1,9-5 0,-9 5 1,0-11 0,11 0 0,-11 0-1,10-11 0,-10-6-2,9-5-4,1-12-1,-10-1-2,11-3 3,-2-2-2,-9-4-1,10 4 3,1 7 2,-11 4 2,9 7 1,-9 5 6,10 6 9,-10 5 11,11 6 12,-11 6 12,9 10 11,1 0 7,-10 8-1,9-1-8,2 5-12,-11-6-12,10 1-14,-1-1-21,3 0-31,-3-6-44,1 3-57,1-9-127,8 1-166,-10 1-227,2-7-209,8 0-139,2 1-38,-1 1 75,-1-2 144,-8 6 220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20:04.983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162B62B8-FDB0-4231-B409-60A94AC92E86}" emma:medium="tactile" emma:mode="ink">
          <msink:context xmlns:msink="http://schemas.microsoft.com/ink/2010/main" type="inkDrawing" rotatedBoundingBox="10972,6798 13197,5138 13344,5335 11119,6995" semanticType="underline" shapeName="Other">
            <msink:sourceLink direction="with" ref="{17879009-2FB7-425A-A9F2-32B76F545E14}"/>
          </msink:context>
        </emma:interpretation>
      </emma:emma>
    </inkml:annotationXML>
    <inkml:trace contextRef="#ctx0" brushRef="#br0">60 1559 63,'-30'45'413,"9"-11"48,12-12 27,18-11 19,12-11-149,19-11-109,29-22-71,10-19-31,12-8-19,19-15-5,19-3-14,1-18-21,10 2-10,9-13-13,2 0-6,7-6-21,-8 1-27,-1 1-34,-8 5-38,-11 4-25,-11 1-15,-29 17 5,-11 11 27,-19 12 43,-30 9 54,-20 25 50,-20 10 42,-20 17 45,-19 17 45,-20 10 47,-22 18 56,-8 12 42,-12 10 14,-17 6-11,-2 11-35,0 12-49,0-2-65,0-3-56,21-2-41,19-10-33,20-12-24,19-16-21,21-11-21,30-19-13,30-9-9,10-24-6,20-9-7,21-14-3,8-9 0,10-8-1,1-4 3,-10-5 2,1 5 1,-12-1-13,-10 14-20,-18-3-59,-11 18-125,-20 0-158,-10 11-220,-20 17-213,-20 7-113,-9 8-11,-22 13 90,1 12 140,-19 11 215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3:53.272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  <inkml:context xml:id="ctx1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6701" units="1/cm"/>
        </inkml:channelProperties>
      </inkml:inkSource>
      <inkml:timestamp xml:id="ts1" timeString="2023-01-31T19:44:05.510"/>
    </inkml:context>
  </inkml:definitions>
  <inkml:traceGroup>
    <inkml:annotationXML>
      <emma:emma xmlns:emma="http://www.w3.org/2003/04/emma" version="1.0">
        <emma:interpretation id="{570EC2DF-522C-483F-B4D7-44E2A6EB6858}" emma:medium="tactile" emma:mode="ink">
          <msink:context xmlns:msink="http://schemas.microsoft.com/ink/2010/main" type="writingRegion" rotatedBoundingBox="4344,826 20704,334 20990,9856 4630,10348"/>
        </emma:interpretation>
      </emma:emma>
    </inkml:annotationXML>
    <inkml:traceGroup>
      <inkml:annotationXML>
        <emma:emma xmlns:emma="http://www.w3.org/2003/04/emma" version="1.0">
          <emma:interpretation id="{5E76837F-DF88-495E-B99D-948FED53EBC1}" emma:medium="tactile" emma:mode="ink">
            <msink:context xmlns:msink="http://schemas.microsoft.com/ink/2010/main" type="paragraph" rotatedBoundingBox="7184,372 20785,736 20725,2985 7124,262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86D0D05-6487-4C03-817D-C7C8146F7C42}" emma:medium="tactile" emma:mode="ink">
              <msink:context xmlns:msink="http://schemas.microsoft.com/ink/2010/main" type="line" rotatedBoundingBox="7184,372 20785,736 20725,2985 7124,2621"/>
            </emma:interpretation>
          </emma:emma>
        </inkml:annotationXML>
        <inkml:traceGroup>
          <inkml:annotationXML>
            <emma:emma xmlns:emma="http://www.w3.org/2003/04/emma" version="1.0">
              <emma:interpretation id="{261EE089-EE5E-4E43-B5F7-3E5491F0C3DA}" emma:medium="tactile" emma:mode="ink">
                <msink:context xmlns:msink="http://schemas.microsoft.com/ink/2010/main" type="inkWord" rotatedBoundingBox="7172,804 10216,886 10168,2703 7124,2621"/>
              </emma:interpretation>
              <emma:one-of disjunction-type="recognition" id="oneOf0">
                <emma:interpretation id="interp0" emma:lang="en-US" emma:confidence="0.5">
                  <emma:literal>fit)</emma:literal>
                </emma:interpretation>
                <emma:interpretation id="interp1" emma:lang="en-US" emma:confidence="0">
                  <emma:literal>fit</emma:literal>
                </emma:interpretation>
                <emma:interpretation id="interp2" emma:lang="en-US" emma:confidence="0">
                  <emma:literal>fits</emma:literal>
                </emma:interpretation>
                <emma:interpretation id="interp3" emma:lang="en-US" emma:confidence="0">
                  <emma:literal>fat)</emma:literal>
                </emma:interpretation>
                <emma:interpretation id="interp4" emma:lang="en-US" emma:confidence="0">
                  <emma:literal>fit]</emma:literal>
                </emma:interpretation>
              </emma:one-of>
            </emma:emma>
          </inkml:annotationXML>
          <inkml:trace contextRef="#ctx0" brushRef="#br0">1493-747 29,'0'-9'261,"-8"-5"40,1 6 35,-1 3-28,0 5-21,-7 0 4,6 5 21,-15 7 21,10 2 22,-3 8 43,-6 5 49,8 3 27,-1 5-4,1 5-19,-9 4-32,16 0-69,-7 4-88,-1 5-78,8-5-52,1 5-34,-2-5-27,9 0-22,9-4-16,-9 0-10,15-4-7,1-4-7,7-1-5,1-9-3,7-4-6,0-9-22,7 0-48,2-13-136,-1-4-182,8-5-257,-8-9-248,16 1-113,-17-5-24,10 0 97,-9 0 162,-8 0 250</inkml:trace>
          <inkml:trace contextRef="#ctx0" brushRef="#br0" timeOffset="969.9205">2259-972 35,'8'-4'344,"0"0"123,0-1 111,-8 5 70,7 5 59,2-1 21,-9 5-34,0 4-77,0 9-86,0 4-115,0 5-134,-9 9-97,2 4-57,-1 0-37,-8 8-24,9 1-19,-9 0-15,1-1-10,-1 1-8,8-5-6,-8-4-6,9 0-16,-9-4-33,8-5-64,-1-4-154,-5-5-219,6-3-249,-1-2-197,2-8-80,0 1 4,-2-5 123,9-5 202,0-4 242</inkml:trace>
          <inkml:trace contextRef="#ctx0" brushRef="#br0" timeOffset="1267.1433">1892-642 203,'0'-13'410,"0"-1"71,0 6 86,0 3-5,0 1 26,7 4 23,1 4-1,8 1-15,0 3-42,8 10-68,-2-5-120,10 5-116,-1 4-76,0 0-52,0 0-40,0-1-27,2 6-21,-2-5-19,0 0-18,0 0-35,-8 0-66,1 0-155,-1-4-198,1 4-245,-8-9-224,-1 0-92,1 0-2,-8-4 119,-1-1 180,2-3 239</inkml:trace>
          <inkml:trace contextRef="#ctx0" brushRef="#br0" timeOffset="1623.2166">2510-998 93,'0'0'364,"7"0"103,9 0 99,-8 4 9,7 5 26,8 0 25,-7 0-10,15 8-50,-7 1-67,0 4-75,7 0-101,0 4-101,1 1-74,-1 3-42,0 5-23,0 1-13,0 3-10,1 1-11,-1-1-13,-7 5-11,-1 0-7,-8 0-9,-6 0-6,-2 0-21,1-4-46,-16 4-139,1-9-188,-2 5-261,-6-10-239,-1 1-109,0-5-22,1-4 101,-8-4 168,-1-5 251</inkml:trace>
          <inkml:trace contextRef="#ctx0" brushRef="#br0" timeOffset="-736.0681">469-128 29,'8'-4'252,"0"-5"18,0 0 20,-1-4-39,-7 0-16,9-9 0,-2 0 18,-7-5 18,0-3 17,0-5-9,-7-1-26,-2-3-4,-6-5 19,-1 5 37,0-1 39,-8 5 29,2-1 4,-10 6-26,8 3-53,-7 5-59,8 5-66,-8 4-56,0 0-37,0 8-21,7 0-14,-7 5-11,7 5-8,-7 0-7,15 8-4,-7 4-2,7 5-2,1 9 2,-1 4 2,8 5 4,8-1 7,0 10 1,8-1 4,0 9 0,0-5-2,7 6-3,8-1-6,-7 4-2,0-4-6,7 6-3,0-6 0,-7-1-3,8-3 0,0 0-1,-9 0 0,8-5-1,-7 1-2,-1-5 0,9-5-2,-16 0-2,7-3 1,1-1-4,-8-9-5,-1 1-17,2-5-33,-2 0-79,-7-5-144,0 1-189,-7-5-213,-2 0-198,2 1-91,-8-5 13,-1-1 110,0 1 172,1-5 210</inkml:trace>
          <inkml:trace contextRef="#ctx0" brushRef="#br0" timeOffset="-450.8187">0 294 63,'8'-4'259,"-8"4"52,8-4 57,0 4 5,7-5 14,1 5 24,7-4 32,1 0 35,7-6 27,9-3-6,6 0-32,-7-4-47,8-1-55,8 1-74,-8-6-95,8 2-83,-8 3-54,-9-4-34,2 4-58,-2 0-109,-14 6-130,0-1-197,-10 3-201,10-3-187,-15 9-64,-2-5 46,-7 5 98,0 4 181,0 0 194</inkml:trace>
        </inkml:traceGroup>
        <inkml:traceGroup>
          <inkml:annotationXML>
            <emma:emma xmlns:emma="http://www.w3.org/2003/04/emma" version="1.0">
              <emma:interpretation id="{8108A1F8-79E2-49B3-9E98-B682F2B51210}" emma:medium="tactile" emma:mode="ink">
                <msink:context xmlns:msink="http://schemas.microsoft.com/ink/2010/main" type="inkWord" rotatedBoundingBox="10857,1290 11653,1312 11640,1795 10844,1774"/>
              </emma:interpretation>
              <emma:one-of disjunction-type="recognition" id="oneOf1">
                <emma:interpretation id="interp5" emma:lang="en-US" emma:confidence="0.5">
                  <emma:literal>=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F</emma:literal>
                </emma:interpretation>
                <emma:interpretation id="interp9" emma:lang="en-US" emma:confidence="0">
                  <emma:literal>_</emma:literal>
                </emma:interpretation>
              </emma:one-of>
            </emma:emma>
          </inkml:annotationXML>
          <inkml:trace contextRef="#ctx0" brushRef="#br0" timeOffset="2785.6207">3706-541 115,'0'4'397,"-9"0"70,9 1 79,0 0 17,0-1-43,9 1-37,6-5-2,1 4 8,0-4-25,15 0-45,0-4-53,0 4-68,9-5-71,-2 1-64,2-1-47,-2 0-30,-7 1-23,9 0-18,-9 0-16,-7-1-10,7 5-9,-8-4-4,-7 4-7,8-4-16,-9 4-31,1-5-84,-9 5-129,9 0-164,-8 0-205,8 0-189,-9 5-111,1-5 11,1 8 87,-9 1 146,7-1 196</inkml:trace>
          <inkml:trace contextRef="#ctx0" brushRef="#br0" timeOffset="2993.0802">4026-159 303,'-15'14'551,"-9"-1"70,16 0 38,-7-4-39,6-5-137,9 1-118,0-1-46,9 1 3,-2-1 20,9-4 9,8 0-19,7 0-50,0-9-66,7 5-65,-5-5-56,5 0-36,9-4-24,-8 0-64,0-1-155,-8-3-236,0 4-280,2-5-188,-11 5-95,-6-4-4,8 3 116,-8 5 215,-9 5 269</inkml:trace>
        </inkml:traceGroup>
        <inkml:traceGroup>
          <inkml:annotationXML>
            <emma:emma xmlns:emma="http://www.w3.org/2003/04/emma" version="1.0">
              <emma:interpretation id="{BA9D67C9-EB70-451D-911F-F188CD5F4DE3}" emma:medium="tactile" emma:mode="ink">
                <msink:context xmlns:msink="http://schemas.microsoft.com/ink/2010/main" type="inkWord" rotatedBoundingBox="12261,508 13991,554 13940,2466 12210,2420"/>
              </emma:interpretation>
              <emma:one-of disjunction-type="recognition" id="oneOf2">
                <emma:interpretation id="interp10" emma:lang="en-US" emma:confidence="0.5">
                  <emma:literal>this</emma:literal>
                </emma:interpretation>
                <emma:interpretation id="interp11" emma:lang="en-US" emma:confidence="0">
                  <emma:literal>tin</emma:literal>
                </emma:interpretation>
                <emma:interpretation id="interp12" emma:lang="en-US" emma:confidence="0">
                  <emma:literal>tie</emma:literal>
                </emma:interpretation>
                <emma:interpretation id="interp13" emma:lang="en-US" emma:confidence="0">
                  <emma:literal>tis</emma:literal>
                </emma:interpretation>
                <emma:interpretation id="interp14" emma:lang="en-US" emma:confidence="0">
                  <emma:literal>tix</emma:literal>
                </emma:interpretation>
              </emma:one-of>
            </emma:emma>
          </inkml:annotationXML>
          <inkml:trace contextRef="#ctx0" brushRef="#br0" timeOffset="3469.8307">5598-871 80,'0'-8'365,"7"-1"86,-7 4 99,8 1 32,-8 8 33,0 10 25,0 3-4,-8 10-33,1 12-61,-2 5-76,-6 9-107,6 4-108,-5 4-68,-3 6-45,3-2-33,-10-3-24,8 4-22,1-9-21,-1 4-17,-8-8-11,8 0-23,1-9-41,-1 0-93,1-5-170,-1-8-253,0 0-252,1-9-160,8-4-58,-2-1 40,1-4 143,1-8 239</inkml:trace>
          <inkml:trace contextRef="#ctx0" brushRef="#br0" timeOffset="3739.1106">5096-453 366,'-7'-31'434,"0"1"51,7 3 36,0 5-52,0 4-59,7 5-27,9 0 32,-1 4 49,1 5 13,15 8-11,0 1-25,1 8-39,7 4-66,8 6-80,0 2-61,-1 7-44,10-1-38,-10-1-30,1 1-30,0-5-18,0 1-16,0-1-28,-8 0-48,1-8-82,-9 4-181,0-9-276,0-4-298,0 0-143,-8-9-43,9 0 33,-9-4 157,-7-6 261</inkml:trace>
          <inkml:trace contextRef="#ctx0" brushRef="#br0" timeOffset="4317.0786">6121-1249 218,'0'-8'426,"0"-1"98,0 4 81,0 1-30,0-1-33,0 5 0,0 0 1,0 0-33,8 9-41,-8 0-40,7 4-55,2 5-88,-2 4-80,9 4-54,-1-4-34,1 4-26,8 5-24,-1-4-15,1-5-16,0 4-10,7-8-11,-8-1-3,1-3-4,7-1-2,-8-9-2,1-4-4,-2-9-2,-6 1-8,1-6-5,-3-3-5,3-5-1,-10-5 3,-7 1 3,7-5 5,-7 5 6,0-5 8,-7 5 11,7 3 20,0 2 26,-7 3 24,7 0 26,-8 5 17,8 5 3,0-1-10,-9 0-17,9 4-21,0 5-13,0 9-2,9 0 3,-9 9 8,8 4 6,-1 8 0,0 1-7,2 4-61,-1 0-18,8 5 0,-9-5 0,9 5 0,-1-5 0,1-4-198,-1 4-226,1-4-328,0-5-331,7 1-149,9-2-23,-8 2 59,7 0 187,-8 3 316</inkml:trace>
          <inkml:trace contextRef="#ctx0" brushRef="#br0" timeOffset="117607.0271">5760 334 145,'17'0'146,"6"-4"-44,-8-1-29,9-4-13,7 0-2,-8 0-5,1 5-8,-1-4-8,1 3-3,-9 1 11,1 0 26,-9 4 37,-7 0 34,0 4 30,-7 0 25,-17 9 18,1 0 11,-1 5 8,-14-1 10,-2 6 10,2-6 4,-10 10-9,10-6-13,-2 2-18,-7-6-21,16 0-28,0 2-27,8-7-31,6-3-27,3 0-28,-3 0-25,17 0-17,0-5-9,0-4-1,17 5 2,-3-5-4,10-5 0,7 5 3,-7-4-1,-1 0 1,1 4-5,-1-5 2,-7 0 6,-1 5 18,-6-4 33,-2 4 46,1 0 38,-8 0 23,0 0 8,0 0-10,-8 4-31,1-4-43,-9 0-40,8 0-52,-8 5-107,9-5-141,-2 0-230,2-5-248,-1 1-132,8-1-42,0-8 56,8 1 113,-1-7 216</inkml:trace>
          <inkml:trace contextRef="#ctx0" brushRef="#br0" timeOffset="118403.4117">6371-62 84,'-9'9'234,"9"-4"31,-7-1 1,7 0-10,0 1 4,0-5 21,0 4 19,0-4 1,0-4-21,0-1-42,7 1-48,2-5-45,-2-5-41,8-3-25,1 0-14,0-6-5,-1-3-8,9 0-4,-1-5 2,-7 5 2,8-5 0,-9 5 8,1-1 13,-1 5 23,1 5 29,-9 4 36,2-1 31,-9 1 9,0 9-9,0-5-25,-9 9-36,-5 4-46,-3 1-40,-6 3-23,-1 6-12,1-1-6,-1 0-2,2 0-1,6 1 0,-8-1 0,8-5-1,9 1-1,-1 0-5,1-4-3,-2-1-2,18-4 1,-2 0 3,1 0 2,8-4 5,7-1 4,8-4 1,-7 0 1,7 5-2,-8-5-3,8 1 3,-7 3 3,0 1 6,-1-1 7,1 5 7,-9 0 7,1 5 5,-1-1-2,-7 1-1,7-1-5,-15 5-7,9-1-22,-9 1-85,-9 5-124,9 3-196,-7-4-216,-1 9-176,-8 0-76,1 9 29,-8 0 94,-10 4 178</inkml:trace>
        </inkml:traceGroup>
        <inkml:traceGroup>
          <inkml:annotationXML>
            <emma:emma xmlns:emma="http://www.w3.org/2003/04/emma" version="1.0">
              <emma:interpretation id="{0A103490-7AB7-4AC9-B013-30BD3D74D08B}" emma:medium="tactile" emma:mode="ink">
                <msink:context xmlns:msink="http://schemas.microsoft.com/ink/2010/main" type="inkWord" rotatedBoundingBox="18164,1354 19306,2025 18720,3023 17578,2353"/>
              </emma:interpretation>
              <emma:one-of disjunction-type="recognition" id="oneOf3">
                <emma:interpretation id="interp15" emma:lang="en-US" emma:confidence="0.5">
                  <emma:literal>to</emma:literal>
                </emma:interpretation>
                <emma:interpretation id="interp16" emma:lang="en-US" emma:confidence="0">
                  <emma:literal>t.</emma:literal>
                </emma:interpretation>
                <emma:interpretation id="interp17" emma:lang="en-US" emma:confidence="0">
                  <emma:literal>to.</emma:literal>
                </emma:interpretation>
                <emma:interpretation id="interp18" emma:lang="en-US" emma:confidence="0">
                  <emma:literal>ton</emma:literal>
                </emma:interpretation>
                <emma:interpretation id="interp19" emma:lang="en-US" emma:confidence="0">
                  <emma:literal>too</emma:literal>
                </emma:interpretation>
              </emma:one-of>
            </emma:emma>
          </inkml:annotationXML>
          <inkml:trace contextRef="#ctx0" brushRef="#br0" timeOffset="11023.3105">10749-62 162,'8'-13'339,"-8"0"67,0 9 82,8-1-16,-1 5-28,9 5 13,-1 3 37,1 1 32,8 4-15,7 1-41,-8 7-43,8 2-63,0 2-73,2 7-81,5-2-58,-7 1-39,1 0-29,-9-5-23,9 5-20,-8 0-15,7-5-10,-8 1-6,-8-6-8,1 2-2,-1-2-7,1-3-30,0-1-68,-8-3-151,-1-1-203,2-8-253,6 3-206,-8-4-86,2-4 10,-2 0 117,1 5 189,0-5 244</inkml:trace>
          <inkml:trace contextRef="#ctx0" brushRef="#br0" timeOffset="10733.0854">11179-392 238,'0'-8'452,"7"3"62,-7 1 50,0 4-30,0 0-53,0 4-9,0 5 21,-7 4 15,7 9-4,-7 5-28,-10 7-59,10 6-104,-9 8-96,0 1-59,-7 8-35,0 1-23,-1 3-20,8 0-17,-7 1-17,-1-5-16,0 4-12,2-3-7,-1-1-4,-1-8-2,0-1-10,8-4-30,-7-4-53,8-6-155,-1-3-208,0-9-272,1 0-222,7-13-92,0-1-10,0-12 119,1 0 187,7-5 264</inkml:trace>
          <inkml:trace contextRef="#ctx0" brushRef="#br0" timeOffset="11417.2848">11710 369 127,'9'-4'273,"-9"-1"69,7 5 36,-7 0 29,8 0 32,-8 5 24,0-5 32,0 9 22,0-5 3,-8 9-29,8 0-46,-7 5-44,-2 3-71,-6 2-83,6-2-88,2 2-60,7-2-38,-7 2-25,7-2-15,0-3-7,0 0-4,7-5-3,0 0 1,10-4-1,-1 0 0,-1-5 3,1-4-2,7-4 1,1-5-2,-9 0 3,8-4 2,1 0 3,-8 0 5,-1-5 6,1 5 7,-9 0 7,1-5 3,-8 5 1,0 0-3,-8 4-6,1-5-7,0 6-9,-10-1-9,-6 5-11,7 0-30,-7-1-57,7 1-158,0-6-214,1 10-259,-1-8-215,9 3-93,-1 1-7,8-4 125,0 3 194,0 1 252</inkml:trace>
        </inkml:traceGroup>
        <inkml:traceGroup>
          <inkml:annotationXML>
            <emma:emma xmlns:emma="http://www.w3.org/2003/04/emma" version="1.0">
              <emma:interpretation id="{52F2AB5D-6A9F-4212-91C8-7B4C3E7A753B}" emma:medium="tactile" emma:mode="ink">
                <msink:context xmlns:msink="http://schemas.microsoft.com/ink/2010/main" type="inkWord" rotatedBoundingBox="19587,1161 20749,1156 20753,1961 19591,1967"/>
              </emma:interpretation>
              <emma:one-of disjunction-type="recognition" id="oneOf4">
                <emma:interpretation id="interp20" emma:lang="en-US" emma:confidence="0.5">
                  <emma:literal>H</emma:literal>
                </emma:interpretation>
                <emma:interpretation id="interp21" emma:lang="en-US" emma:confidence="0">
                  <emma:literal>"</emma:literal>
                </emma:interpretation>
                <emma:interpretation id="interp22" emma:lang="en-US" emma:confidence="0">
                  <emma:literal>U</emma:literal>
                </emma:interpretation>
                <emma:interpretation id="interp23" emma:lang="en-US" emma:confidence="0">
                  <emma:literal>1</emma:literal>
                </emma:interpretation>
                <emma:interpretation id="interp24" emma:lang="en-US" emma:confidence="0">
                  <emma:literal>]</emma:literal>
                </emma:interpretation>
              </emma:one-of>
            </emma:emma>
          </inkml:annotationXML>
          <inkml:trace contextRef="#ctx0" brushRef="#br0" timeOffset="12663.9707">12446-356 218,'0'4'385,"-9"0"31,9 1 31,-7-5-47,14 4-59,-7 1-32,9-1 3,6-4 30,1 0 33,7 5 18,1-5-12,7 0-13,0 0-27,0-5-38,9 5-52,-9 0-61,8-4-54,-8 4-50,0-5-32,0 1-23,-7 4-13,-1-5-8,1 1-5,-9 4-5,1-4-16,0 4-58,-8-5-116,-1 5-126,2 0-190,-9 0-182,7 0-159,-7 0-51,0 0 60,0 9 97,-7 0 174,-2 0 173</inkml:trace>
          <inkml:trace contextRef="#ctx0" brushRef="#br0" timeOffset="12887.3862">12688-88 166,'-17'9'361,"3"-1"58,5 1 53,1 0-36,1-4-39,7-1-25,0 0 6,0 1 31,7-1 40,10-4 14,6 0-20,1 0-36,-1-4-56,8-1-76,0 1-88,0 0-69,0-1-43,2 1-26,-11-1-17,1 0-13,-6 1-11,-1 0-5,-1 4-13,1-4-31,-9 4-76,-7-5-136,8 5-166,-8-4-200,8 4-168,-8-4-123,0-1-4,8 1 93,-8-1 145,7 1 190</inkml:trace>
          <inkml:trace contextRef="#ctx0" brushRef="#br0" timeOffset="13208.0366">13398-682 296,'0'-13'468,"0"5"89,0 3 108,0 0 46,0 10-5,0 4-29,0 8-25,-7 5-37,7 5-63,0 8-110,0 5-100,0 4-60,0 4-38,7 0-31,-7 1-27,9-1-32,-1 0-33,-1-4-31,2-4-25,-2 4-20,9-9-16,-1 0-13,-7-4-8,8 0-7,0-9-20,-1-1-36,-7-3-68,7-1-79,-7-3-133,0-5-201,0-5-286,-1-4-240,-7 0-81,9-4 3,-2-5 91,-7 4 185,-7 1 290</inkml:trace>
        </inkml:traceGroup>
      </inkml:traceGroup>
    </inkml:traceGroup>
    <inkml:traceGroup>
      <inkml:annotationXML>
        <emma:emma xmlns:emma="http://www.w3.org/2003/04/emma" version="1.0">
          <emma:interpretation id="{FFCC79EE-0761-4F5D-BCB5-A7FF87517EE4}" emma:medium="tactile" emma:mode="ink">
            <msink:context xmlns:msink="http://schemas.microsoft.com/ink/2010/main" type="paragraph" rotatedBoundingBox="4604,4228 20734,2516 20887,3956 4757,56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DBC9C2-C19F-484A-831E-4976F56FADAE}" emma:medium="tactile" emma:mode="ink">
              <msink:context xmlns:msink="http://schemas.microsoft.com/ink/2010/main" type="line" rotatedBoundingBox="4604,4228 20734,2516 20887,3956 4757,5668"/>
            </emma:interpretation>
          </emma:emma>
        </inkml:annotationXML>
        <inkml:traceGroup>
          <inkml:annotationXML>
            <emma:emma xmlns:emma="http://www.w3.org/2003/04/emma" version="1.0">
              <emma:interpretation id="{BC8FB064-57C8-44F1-9500-399210587AC3}" emma:medium="tactile" emma:mode="ink">
                <msink:context xmlns:msink="http://schemas.microsoft.com/ink/2010/main" type="inkWord" rotatedBoundingBox="4604,4228 6355,4042 6449,4929 4699,5115"/>
              </emma:interpretation>
              <emma:one-of disjunction-type="recognition" id="oneOf5">
                <emma:interpretation id="interp25" emma:lang="en-US" emma:confidence="0.5">
                  <emma:literal>Keto</emma:literal>
                </emma:interpretation>
                <emma:interpretation id="interp26" emma:lang="en-US" emma:confidence="0">
                  <emma:literal>Keno</emma:literal>
                </emma:interpretation>
                <emma:interpretation id="interp27" emma:lang="en-US" emma:confidence="0">
                  <emma:literal>keno</emma:literal>
                </emma:interpretation>
                <emma:interpretation id="interp28" emma:lang="en-US" emma:confidence="0">
                  <emma:literal>keto</emma:literal>
                </emma:interpretation>
                <emma:interpretation id="interp29" emma:lang="en-US" emma:confidence="0">
                  <emma:literal>K-o</emma:literal>
                </emma:interpretation>
              </emma:one-of>
            </emma:emma>
          </inkml:annotationXML>
          <inkml:trace contextRef="#ctx0" brushRef="#br0" timeOffset="76351.7819">-2470 2431 24,'-9'-9'317,"9"0"58,-7 1 52,7-1 0,-7 4-27,7 1-24,0-1-18,0 1-4,0 0-1,0-1-12,0 1-16,0 0-12,0-1-3,0 5-14,0-4-13,0 4-10,7 4-23,-7 1-29,0 8-33,7 0-21,-7 5-26,0 3-23,9 10-14,-9 0-9,0 4-8,0 5-11,0 4-9,0 0-11,-9 4-14,9 5-12,0-5-11,0 5-6,0-5-4,0-4-3,0 0-3,0 0-2,9-4-2,-9-5-7,0-4-25,8-1-37,-8-7-54,0-2-93,0-8-162,7-4-222,-7 0-213,9-9-165,-9-4-55,7-5 37,1-4 134,-8 0 209,0 0 228</inkml:trace>
          <inkml:trace contextRef="#ctx0" brushRef="#br0" timeOffset="76853.9465">-2024 2554 59,'7'0'165,"0"0"21,-7 4 24,9 1 26,-9-1 28,-9 5 32,2 4 24,0 0 10,-10 0 4,3 5-12,-10 0-28,0-1-48,1 1-43,-1-1-32,1 1-14,-1 0-2,9-5 6,-8 0 10,7-4 1,1 0-11,-2-5-23,10 5-33,-9-5-34,8 0-23,0 1-18,0-1-11,8-4-10,-7 5-2,7-1 1,0 1 1,0-1 5,7 0 5,1 5 5,0 0 4,-8 4 2,15-4 14,-6 4 16,6 0 15,1 5 13,-8-1 8,8 1 2,-1 0-14,1-1-19,0 1-18,-1-1-20,1 1-12,-9-5-8,1 0-5,0 0-2,0 1-2,-1-5-3,2-5-3,-2 5-29,-7-5-86,0-4-106,0 0-147,0 0-183,8-4-167,-8-5-121,0 0 7,0-5 65,7 2 126,-7-1 173</inkml:trace>
          <inkml:trace contextRef="#ctx0" brushRef="#br0" timeOffset="77114.2691">-1876 2743 249,'0'-4'346,"0"4"22,8 0 6,-8 4-73,0-4-66,7 4-23,2-4 11,6 5 30,1-1 14,-1 0-7,8 1-14,1-5-25,0 0-35,-1 0-39,1 0-34,-9 0-23,8 0-24,-7 0-23,8 0-17,-9-5-14,1 1-8,-9 4-25,9 0-53,-8 0-98,1-4-148,-9 4-139,7 0-148,-7 0-60,0 0 8,0 0 75,-7 4 135</inkml:trace>
          <inkml:trace contextRef="#ctx0" brushRef="#br0" timeOffset="77708.192">-1056 2598 249,'9'-9'400,"-9"0"34,8 5 26,-8 4-74,-8 0-71,8 4-51,-9 5-14,2 4 9,0 0 12,7 5-2,-9 0-15,1-1-35,8 5-33,0-4-31,0 4-32,0 0-25,0-5-28,8 1-11,1-1-6,5-3-3,3-1-3,-3-9-8,3 1-5,6-10-4,1 1-9,-1-5-7,8-4-4,-7 0-1,-1-5 2,1-4-1,0 0 5,-10 0 32,3-4 48,-3 4 31,-5 0 23,-9 0 15,0 4 6,-9 1-26,2 3-42,0 1-32,-10 0-26,3 4-17,-3 0-15,-6 5-27,7 0-95,1-1-160,-9 5-268,8 0-268,1 0-139,-1 5-57,1-1 50,-1 0 136,9 1 255</inkml:trace>
          <inkml:trace contextRef="#ctx0" brushRef="#br0" timeOffset="77339.1786">-1673 3016 182,'0'13'392,"-8"-5"57,1 6 64,7-1-31,-8-4-58,8 3-59,8-2-33,-8-1-15,7-5-17,9 0-30,-1-4-21,1 0-16,8 0-14,-1 0-27,1-4-37,0 0-30,-10-1-29,10 1-33,-8-1-31,8 0-39,-17 1-76,8 0-99,-6-5-153,6 1-185,-7 3-177,0-8-110,-1 4 1,2 0 56,-9-4 130,7 0 176</inkml:trace>
        </inkml:traceGroup>
        <inkml:traceGroup>
          <inkml:annotationXML>
            <emma:emma xmlns:emma="http://www.w3.org/2003/04/emma" version="1.0">
              <emma:interpretation id="{F8FE6178-B38F-4B77-A71C-B1F8F5F1C4B6}" emma:medium="tactile" emma:mode="ink">
                <msink:context xmlns:msink="http://schemas.microsoft.com/ink/2010/main" type="inkWord" rotatedBoundingBox="8066,3955 8744,3883 8867,5036 8189,5108">
                  <msink:destinationLink direction="with" ref="{58563343-42F4-4C49-A0D6-95C3000CDECC}"/>
                </msink:context>
              </emma:interpretation>
              <emma:one-of disjunction-type="recognition" id="oneOf6">
                <emma:interpretation id="interp30" emma:lang="en-US" emma:confidence="0.5">
                  <emma:literal>f</emma:literal>
                </emma:interpretation>
                <emma:interpretation id="interp31" emma:lang="en-US" emma:confidence="0">
                  <emma:literal>£</emma:literal>
                </emma:interpretation>
                <emma:interpretation id="interp32" emma:lang="en-US" emma:confidence="0">
                  <emma:literal>F</emma:literal>
                </emma:interpretation>
                <emma:interpretation id="interp33" emma:lang="en-US" emma:confidence="0">
                  <emma:literal>t</emma:literal>
                </emma:interpretation>
                <emma:interpretation id="interp34" emma:lang="en-US" emma:confidence="0">
                  <emma:literal>€</emma:literal>
                </emma:interpretation>
              </emma:one-of>
            </emma:emma>
          </inkml:annotationXML>
          <inkml:trace contextRef="#ctx0" brushRef="#br0" timeOffset="80199.6017">1423 2439 144,'8'-8'255,"-1"3"37,2-3-5,-9-1-2,7 0 9,1-4 11,-8 4 17,0-4 2,0 0-5,0-1-13,0-3-13,0-1-9,0 1-10,0-1 5,-8 0 1,8 1-7,-7-5-7,-2 4-23,-6 1-32,6 3-41,2-3-31,-8 4-27,-1 0-28,0-1-17,1 1-11,-1 5-10,-8-1-8,9 0-10,-8 4-4,7 1-4,1 4-4,-9-4-3,8 8-4,0-4-1,1 4-2,-1 1-2,8 4-3,-8 0 1,9 4 2,-1 4-3,0 5 2,0 0 1,8 9 4,0 0 4,0 4 6,0 4 7,0 1 8,8 4 4,0 0 0,0 0 0,-1 0-5,2 0-5,-2 4-3,10-8-6,-10 4-2,8 0-3,-6-5-1,-2 1-4,9-1-3,-8 1 1,-1-5-2,2 1-1,-2-2-2,1 2 0,-8-5-2,7-6-1,2 2-1,-9-5-6,7 0-24,-7-9-33,0 0-64,8 1-138,-16-5-181,8-5-238,0 0-212,-7-4-93,7 0-2,-9-4 103,-6-5 162,8 1 236</inkml:trace>
          <inkml:trace contextRef="#ctx0" brushRef="#br0" timeOffset="80534.2267">985 2730 176,'0'0'241,"-7"4"39,7 1-25,0-1-15,0 0 14,7 5 32,1 0 31,-1-5 15,9 5 6,0 0 3,8 0 16,7-5 37,7 0 29,-5-4-2,5 0-18,2 0-43,6-4-66,-14 0-94,6-1-80,-7 1-52,0 0-30,2-1-17,-10 1-14,0-5-36,-7 4-93,7 1-130,-7-5-183,-1 5-203,1-5-180,-1 0-100,1 0 18,8 1 92,-17-1 163,10 5 191</inkml:trace>
        </inkml:traceGroup>
        <inkml:traceGroup>
          <inkml:annotationXML>
            <emma:emma xmlns:emma="http://www.w3.org/2003/04/emma" version="1.0">
              <emma:interpretation id="{5A109C51-EC70-47E4-A72C-E395E2E9ABFA}" emma:medium="tactile" emma:mode="ink">
                <msink:context xmlns:msink="http://schemas.microsoft.com/ink/2010/main" type="inkWord" rotatedBoundingBox="9397,3728 10921,3566 11045,4741 9521,4902">
                  <msink:destinationLink direction="with" ref="{58563343-42F4-4C49-A0D6-95C3000CDECC}"/>
                </msink:context>
              </emma:interpretation>
              <emma:one-of disjunction-type="recognition" id="oneOf7">
                <emma:interpretation id="interp35" emma:lang="en-US" emma:confidence="0.5">
                  <emma:literal>(1)</emma:literal>
                </emma:interpretation>
                <emma:interpretation id="interp36" emma:lang="en-US" emma:confidence="0">
                  <emma:literal>(I)</emma:literal>
                </emma:interpretation>
                <emma:interpretation id="interp37" emma:lang="en-US" emma:confidence="0">
                  <emma:literal>(i)</emma:literal>
                </emma:interpretation>
                <emma:interpretation id="interp38" emma:lang="en-US" emma:confidence="0">
                  <emma:literal>"1)</emma:literal>
                </emma:interpretation>
                <emma:interpretation id="interp39" emma:lang="en-US" emma:confidence="0">
                  <emma:literal>"I)</emma:literal>
                </emma:interpretation>
              </emma:one-of>
            </emma:emma>
          </inkml:annotationXML>
          <inkml:trace contextRef="#ctx0" brushRef="#br0" timeOffset="82094.0889">2399 1895 101,'9'0'191,"-9"4"31,0-4 51,0 4 75,0 9 70,-9 0 56,2 10 42,7 3 29,-15 9 21,6 0-28,2 9-51,-9 5-56,8-1-60,1 5-80,-2-1-94,2 1-68,-1-4-43,8 4-27,0-5-20,8-4-14,-1 0-7,2-5-8,15 1-7,-10-9-27,10-1-79,7-8-148,1-4-235,7-9-257,8-5-178,0-8-73,8-10 26,7-3 121,1-10 218</inkml:trace>
          <inkml:trace contextRef="#ctx0" brushRef="#br0" timeOffset="83316.3491">3095 2079 378,'0'-9'497,"0"5"81,9 4 58,-9-5-32,0 1-33,0 4-20,0 0-30,8 0-34,-8 9-46,0-5-54,7 10-79,-7-1-86,7 4-56,-7 5-31,9 0-20,-1 5-16,-8-1-16,7 5-16,-7 0-17,0-1-16,0 1-12,9 0-10,-9 0-15,0-9-34,0 4-48,0-4-102,0 0-159,0-4-219,0-5-242,7 0-166,-7-4-58,8-5 45,0 1 130,0-10 204,-1 1 243</inkml:trace>
          <inkml:trace contextRef="#ctx0" brushRef="#br0" timeOffset="83611.5613">3424 1758 49,'0'-9'301,"8"-4"59,-8 9 87,8 4 28,0 0 4,-1 4 32,9 5 67,-1 4 40,1 5-26,8 4-66,-1 4-72,1 5-93,0 0-117,-2 4-93,2 4-60,-1 1-35,8 4-26,-7 4-13,-1 1-10,8 3-13,-7 1-25,-8 4-79,0 1-153,-8 3-222,-8 0-236,-8 6-185,-8 3-78,0-4 25,-15 4 122,0-4 207,-16 4 230</inkml:trace>
        </inkml:traceGroup>
        <inkml:traceGroup>
          <inkml:annotationXML>
            <emma:emma xmlns:emma="http://www.w3.org/2003/04/emma" version="1.0">
              <emma:interpretation id="{61297177-FB4D-4F0D-BB0A-7B40A9F92159}" emma:medium="tactile" emma:mode="ink">
                <msink:context xmlns:msink="http://schemas.microsoft.com/ink/2010/main" type="inkWord" rotatedBoundingBox="12278,3837 13107,3749 13174,4377 12345,4465">
                  <msink:destinationLink direction="with" ref="{58563343-42F4-4C49-A0D6-95C3000CDECC}"/>
                </msink:context>
              </emma:interpretation>
              <emma:one-of disjunction-type="recognition" id="oneOf8">
                <emma:interpretation id="interp40" emma:lang="en-US" emma:confidence="0.5">
                  <emma:literal>=</emma:literal>
                </emma:interpretation>
                <emma:interpretation id="interp41" emma:lang="en-US" emma:confidence="0">
                  <emma:literal>:</emma:literal>
                </emma:interpretation>
                <emma:interpretation id="interp42" emma:lang="en-US" emma:confidence="0">
                  <emma:literal>F</emma:literal>
                </emma:interpretation>
                <emma:interpretation id="interp43" emma:lang="en-US" emma:confidence="0">
                  <emma:literal>-</emma:literal>
                </emma:interpretation>
                <emma:interpretation id="interp44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85348.4786">5120 1969 177,'9'4'386,"-9"1"36,7-1 31,9 1-26,-1-1-66,9-4-48,7 5-16,0-5 0,8-5-2,9 1-33,6-1-48,1-4-49,-1 5-47,1-5-28,0 1-27,-1-1-25,-7 0-20,0-4-47,-7 4-82,-1 0-150,-8 1-171,-8 3-175,1 1-90,-8-1-16,-1 5 51,-15 5 132</inkml:trace>
          <inkml:trace contextRef="#ctx0" brushRef="#br0" timeOffset="85514.0494">5613 2387 187,'-8'31'447,"1"-5"50,-2-4 28,2 0-30,7-4-128,0-1-123,7-8-74,2 4-40,6-8-25,8-10-28,8 1-49,1-10-100,7-3-137,-8-10-152,16 1-129,-7-5-65,6-8-10,-7-1 57,0-4 112</inkml:trace>
        </inkml:traceGroup>
        <inkml:traceGroup>
          <inkml:annotationXML>
            <emma:emma xmlns:emma="http://www.w3.org/2003/04/emma" version="1.0">
              <emma:interpretation id="{71D9FA59-7093-45E0-8236-62C183DF996E}" emma:medium="tactile" emma:mode="ink">
                <msink:context xmlns:msink="http://schemas.microsoft.com/ink/2010/main" type="inkWord" rotatedBoundingBox="14048,3493 14134,3484 14239,4478 14154,4487">
                  <msink:destinationLink direction="with" ref="{58563343-42F4-4C49-A0D6-95C3000CDECC}"/>
                </msink:context>
              </emma:interpretation>
              <emma:one-of disjunction-type="recognition" id="oneOf9">
                <emma:interpretation id="interp45" emma:lang="en-US" emma:confidence="0.5">
                  <emma:literal>,</emma:literal>
                </emma:interpretation>
                <emma:interpretation id="interp46" emma:lang="en-US" emma:confidence="0">
                  <emma:literal>.</emma:literal>
                </emma:interpretation>
                <emma:interpretation id="interp47" emma:lang="en-US" emma:confidence="0">
                  <emma:literal>|</emma:literal>
                </emma:interpretation>
                <emma:interpretation id="interp48" emma:lang="en-US" emma:confidence="0">
                  <emma:literal>1</emma:literal>
                </emma:interpretation>
                <emma:interpretation id="interp49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88205.4216">6894 1662 219,'0'-9'325,"8"4"49,-8-4 19,0 5-23,0 0-19,0-1-17,0 5-12,0-4-1,0 4-5,7 0 22,-7 4 50,9 1 26,-2 8 9,1 0-10,0 5-30,0 3-61,7 10-90,-7 5-51,0 3-28,-1 5-18,9 9-13,-8 0-13,-8 4-7,8 4-9,0-3-12,-8 3-10,7-4-9,-7 0-10,0-8-12,0-1-13,0-4-9,8-9-7,-8-4-6,0 0-3,0-9 0,8-5-8,-8-3-23,0-1-48,8-9-74,-8-4-169,7-4-248,-7-5-296,9 0-189,-9-4-65,0 0 12,0 4 140,-9 5 230,-14 4 292</inkml:trace>
        </inkml:traceGroup>
        <inkml:traceGroup>
          <inkml:annotationXML>
            <emma:emma xmlns:emma="http://www.w3.org/2003/04/emma" version="1.0">
              <emma:interpretation id="{8A0030FA-D376-4DF3-96B0-6A24B8335FAE}" emma:medium="tactile" emma:mode="ink">
                <msink:context xmlns:msink="http://schemas.microsoft.com/ink/2010/main" type="inkWord" rotatedBoundingBox="15469,3369 18132,3086 18254,4235 15591,4518">
                  <msink:destinationLink direction="with" ref="{ABB9B1BE-B0E6-4C57-8C3F-B2590085A526}"/>
                </msink:context>
              </emma:interpretation>
              <emma:one-of disjunction-type="recognition" id="oneOf10">
                <emma:interpretation id="interp50" emma:lang="en-US" emma:confidence="0.5">
                  <emma:literal>QLII</emma:literal>
                </emma:interpretation>
                <emma:interpretation id="interp51" emma:lang="en-US" emma:confidence="0">
                  <emma:literal>01=2÷1</emma:literal>
                </emma:interpretation>
                <emma:interpretation id="interp52" emma:lang="en-US" emma:confidence="0">
                  <emma:literal>01=1</emma:literal>
                </emma:interpretation>
                <emma:interpretation id="interp53" emma:lang="en-US" emma:confidence="0">
                  <emma:literal>06=1</emma:literal>
                </emma:interpretation>
                <emma:interpretation id="interp54" emma:lang="en-US" emma:confidence="0">
                  <emma:literal>11☺</emma:literal>
                </emma:interpretation>
              </emma:one-of>
            </emma:emma>
          </inkml:annotationXML>
          <inkml:trace contextRef="#ctx0" brushRef="#br0" timeOffset="94190.5526">10083 1903 52,'-8'5'289,"8"-5"60,0 4 78,0 0-4,0 1-16,8-5-13,0 4-6,-1 0-21,2 1-35,6 0-36,8-1-18,1-4-5,-1 4-10,1-4-13,7 5-29,0-5-38,0 0-45,-7-5-47,8 5-38,-10 0-33,-6 0-72,0-4-101,-1 4-142,1 0-192,-8 0-190,-1 4-138,2-4-25,-2 5 53,-7-1 115,-7 5 180</inkml:trace>
          <inkml:trace contextRef="#ctx0" brushRef="#br0" timeOffset="94353.1176">10380 2211 31,'-8'13'294,"8"5"66,0-1 89,0-3 20,8-1-14,-1 0-12,-7-4 1,16 0-12,-8-5-44,8 0-67,7-4-60,-8 0-54,9-4-60,-1-5-85,1 0-121,7-4-200,-7 0-221,-1-5-192,1 1-101,7-5-22,-15 4 49,7-4 159,-8 4 198</inkml:trace>
          <inkml:trace contextRef="#ctx0" brushRef="#br0" timeOffset="94582.5043">10849 1618 199,'0'-14'463,"0"10"91,-8-1 91,8 14 84,0 0-16,0 9-55,8-1-46,-1 10-52,2 4-66,-2-1-127,1 1-132,8 0-82,0 4-55,-1-4-38,1 0-25,-1-1-20,1-3-42,-9-6-103,9 6-186,-8-10-278,8 1-271,-9 0-140,10-5-45,-10 0 55,0-4 163,2 8 263</inkml:trace>
          <inkml:trace contextRef="#ctx0" brushRef="#br0" timeOffset="93327.8334">8613 1473 315,'0'-5'413,"0"5"66,0 0 55,-7 0-21,7 9-8,0 0 24,0 8 27,0 10-9,7 3-47,-7 5-57,8 9-80,-8 0-103,8 5-86,7-1-48,-6 0-23,-1 5-19,6 0-17,3 0-13,-10 0-11,9-5-10,-8-4-14,8 0-16,-9-9-36,9-4-83,-8 0-161,-1-10-231,2-3-263,-2-5-187,1-8-73,0-10 26,0-8 131,-1 0 213,1-13 255</inkml:trace>
          <inkml:trace contextRef="#ctx0" brushRef="#br0" timeOffset="93610.0785">9208 1609 104,'0'-14'362,"0"6"54,7 3 76,-7 5 16,0 9-56,0 0-46,0 9-10,0-1 15,9 10-3,-2-1-7,1 5-11,-1 4-29,2 0-43,-2 0-52,9 5-68,-8-5-72,-1 0-46,2 0-31,6-4-19,-8 0-15,2-1-9,-2-3-19,1-5-66,-8 0-130,8-5-162,0-4-217,-8 1-210,16-1-128,-9-4-13,1-5 88,-1 5 139,2-4 206</inkml:trace>
          <inkml:trace contextRef="#ctx0" brushRef="#br0" timeOffset="93781.6477">9582 2453 498,'9'13'633,"-2"0"100,-7-4 118,0 0 15,8-5-126,-8 5-129,0-5-93,0-4-83,0 5-107,0-5-119,8 4-87,-8-4-79,0 0-92,0-4-200,0-1-326,0 5-287,8-8-150,-1 3-59,1-4 17,8 0 160,0 1 304</inkml:trace>
          <inkml:trace contextRef="#ctx0" brushRef="#br0" timeOffset="154591.5972">8698 1706 47,'8'0'118,"-8"-5"3,8 0 1,-8 1 0,0 4 0,7-4 3,-7-1 1,0 1 3,0 4 2,0-4 3,9 4-2,-9-5 0,0 5-2,0-4-8,0 4-12,0-4-13,0 4-17,0 0-18,0 0-17,0 0-11,0-5-7,0 5-2,0 0 1,0-4 0,0 4 1,0 0-5,0-5-1,0 5-2,0-4 1,0-1 6,0 1 9,0 0 12,-9-1 11,9 1 7,0 0 3,0-5 2,-7 4-3,7 1-6,0-5-6,-8 5-2,8-1-4,-8 1-9,0-5-9,8 5-2,-7-1-3,-2 1-8,9-1 0,-7 1 0,7 4-2,-8-4 0,8 4-4,0-5 1,0 5-3,-7 0 0,7-4 3,0 4-3,-9 0-2,9 0-1,-7 0-1,7 0-5,-8 0-1,-1 4 1,2-4 1,0 0-1,-2 5 0,1-5 1,1 4-1,-2-4 2,2 4-1,-1-4 1,1 5 1,-9-1 0,8 1 0,0-5-1,0 4 0,1 1-3,-2 3 0,2-3 0,-1-1 0,1 5 3,-2 0 2,9 0 1,-7-1-3,-1 5 1,0-4-4,0 5-1,8-6-3,-7 5 3,-2 0 1,2 1 0,-1 3 3,8-4 1,-7 1 2,-2 3 1,9-4-3,-7 1 4,-1-1 1,8 0 2,0 0 2,-9 1 5,9-1 2,0-5 2,0 6 1,0-1 0,0 0 1,0 4-4,0-3 2,0 3-1,0 1-2,9 4-3,-9-5-6,0 6 0,8-2-5,-8 6-4,0-5-1,7 0 1,-7-5 0,9 6-1,-9-6 0,7 5 0,-7-9 0,8 5 0,-8-1 0,7-3 0,-7 3-3,9-4 3,-9-4 3,7 4-3,-7 0 4,8-4-1,-8 0-1,8 4-1,-8-4-3,8 0 1,-8 0-3,7 0 2,2-1 4,-2 1 0,-7 0 0,8-1-1,-1-3 3,2 4-2,-2-5-2,1 5 2,0-5 0,7 1 1,-6-5-1,-2 4 3,1 0-2,-1-4-4,-7 5 3,9-1-2,-2-4 2,-7 0-3,8 5-2,1-5 4,-9 0-4,7 0 2,-7 0 0,7 0 2,2 0 2,-9 0-3,8 0 2,-1 0 1,2 0-2,-2 0-1,1-5 0,8 5 4,-9-4 0,1-1 1,8-3 0,-9 3-3,2 1 1,-2-5-1,1 1-1,-1-2-1,2-3 1,-2 5 4,1-1-3,0-4 2,0 4-3,-8-4 2,7 0 0,-7-1-1,9 1 0,-9 0 0,0 0 2,0-1-4,0-3 0,0 4 0,-9-1 0,9 1 0,-7 0 0,7 0 3,-8 0 1,8 0-2,-8 0 1,8-1-2,0 1-1,-8 4-2,8-4-1,0 0 2,0 0 1,0 0 0,0-1 0,0 1 2,0 0 2,0 0-2,0-1 1,0 1 1,0 0 2,0 0-5,0 0 0,0 0 2,0 4-2,0-5-2,0-3 2,0 4-1,0 0 0,0-1-3,0 1 2,-7 0 1,7 0-1,0 0 2,0 0-2,0-1-1,0 5 1,-9-4 2,9 5-4,0-1 1,-7 0 4,7 0 1,0 0-2,0 1-1,-8 3 0,8-3 3,0 3 0,-7-4 2,7 5 0,0-1 0,-9 1 1,9 0-5,-7-1-1,-1-3 1,8 8 4,-8-5-3,0 1 2,8-1 2,-7 5 1,-2-4-5,2 4-2,-1 0 1,1-5-1,-2 5 1,2 0 1,-1 0 1,-8-4 1,9 4 0,-10-4-8,10 4-22,-9-5-41,8 1-64,1 4-99,-9-4-99,8 4-85,-8-5-69,9 5-66,-2 0 10,-6 0 67,8 5 83,-9-1 84</inkml:trace>
        </inkml:traceGroup>
        <inkml:traceGroup>
          <inkml:annotationXML>
            <emma:emma xmlns:emma="http://www.w3.org/2003/04/emma" version="1.0">
              <emma:interpretation id="{2C1D5027-4900-4074-AC47-0D364031C30A}" emma:medium="tactile" emma:mode="ink">
                <msink:context xmlns:msink="http://schemas.microsoft.com/ink/2010/main" type="inkWord" rotatedBoundingBox="18706,2757 20737,2542 20784,2982 18753,3197"/>
              </emma:interpretation>
              <emma:one-of disjunction-type="recognition" id="oneOf11">
                <emma:interpretation id="interp55" emma:lang="en-US" emma:confidence="0.5">
                  <emma:literal>.</emma:literal>
                </emma:interpretation>
                <emma:interpretation id="interp56" emma:lang="en-US" emma:confidence="0">
                  <emma:literal>E</emma:literal>
                </emma:interpretation>
                <emma:interpretation id="interp57" emma:lang="en-US" emma:confidence="0">
                  <emma:literal>a</emma:literal>
                </emma:interpretation>
                <emma:interpretation id="interp58" emma:lang="en-US" emma:confidence="0">
                  <emma:literal>*</emma:literal>
                </emma:interpretation>
                <emma:interpretation id="interp59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43673.4451">11601 1301 116,'-8'4'354,"8"1"31,0-5 28,0 4-18,8-4-84,8 0-51,8-4-16,7-1 3,16-3-5,7-6-32,8-3-40,16 0-49,8-10-38,16 1-33,0-1-24,15-4-12,-7-4-8,7 4-1,0 0-3,1 1-2,-9-1 6,0 0-2,-7 10 1,-8-6 0,-16 9-2,1 1 1,-17-1-4,-15 9 1,0 1 0,-16-1 4,0 4 2,-15 5 1,-9 0 1,-14 5 0,-2-1 6,-14 5 5,-8 4 11,-8-4 11,-8 4 22,-7 5 22,-17-1 26,-7 1 29,0-1 30,-17 6 33,-5 3 26,-2 1 12,8-2-8,-8-2-20,16 3-36,0-4-39,16 0-45,7-4-32,8-5-25,8 0-19,9 0-11,14-4-7,8 0-3,1-1-2,22-3-2,1-1 1,16-4 2,15-4 1,0-1-2,15-3-1,10-5 1,6-1 0,8 1 3,1-9-1,6 4 1,-7-3 0,8 3-2,-15-4 1,-1 4-2,-8 5 0,-7 0 1,-8 5 0,-16-2 6,-7 6 2,-8 4 2,-9 0 1,-14 4 0,-9 6 1,-8 2-2,-14 1-3,-9 1 1,-8 3 2,0 1 1,-8 0 2,1-1 5,-1 1 3,1-1 1,7-4 1,8 0-3,9 1-8,-2-5-12,16-1-28,1 1-115,-1-5-141,17-4-229,-1 0-236,8 0-153,0-4-60,8 0 65,8-1 118,-9 5 215</inkml:trace>
          <inkml:trace contextRef="#ctx0" brushRef="#br0" timeOffset="129608.2112">12144 1020 115,'0'-4'184,"9"-1"-14,-9 0-27,0 5-30,-9-4-26,9-1-23,0 1-17,-7-5-18,7 5-15,-8 0-12,8-5-16,-8 0-19,0 0-20,1-4-10,-2 5-4,-6-1 1,8 0 9,-9-5 17,0 10 25,1 0 21,-1-1 20,8 1 17,-8 0 20,9-1 21,-10 5 21,10 0 15,0-4 11,7 4 9,-9 0 1,9-5 1,0 5 12,0 0 21,0 0 21,9 0 20,-2 0 14,0 0 6,10 0-19,6 0-34,1 0-40,7-4-38,0 4-33,0-5-26,8 1-19,0 0-13,1-1-7,-2 1-5,2 0-2,-2-1-1,2 1-1,-9-1 2,0 1 1,-8-1 1,1 5 5,-8-4 17,-1 4 22,-6-4 13,-2 4 11,-7-5 5,-7 5 5,-9 0-8,-8 0-13,0 0-5,-7 0-6,0 5-1,-8-5-4,0 4 3,0 0 4,0 5 3,8-4 3,8-1-2,-1-4-3,8 5-10,1-1-5,15 0-2,0 5 6,7-5 12,17 1 8,0-1 6,7 1-3,7-1-7,2-4-16,7 5-11,-9-5-12,9 4-6,-8-4-5,1 4-2,-9-4 9,-8 5 14,8-5 24,-15 0 33,-1 0 33,1 4 18,-8-4 3,0-4-7,-16 4-19,8-5-33,-15 1-36,-1 0-30,-8-1-44,1 5-107,-8-4-139,-8 4-225,-1 0-222,-7 0-163,1 4-58,-1 9 53,-7-4 109,-1 9 210</inkml:trace>
        </inkml:traceGroup>
      </inkml:traceGroup>
    </inkml:traceGroup>
    <inkml:traceGroup>
      <inkml:annotationXML>
        <emma:emma xmlns:emma="http://www.w3.org/2003/04/emma" version="1.0">
          <emma:interpretation id="{446D7CE4-6459-4AAC-8074-FA04DA9E61D7}" emma:medium="tactile" emma:mode="ink">
            <msink:context xmlns:msink="http://schemas.microsoft.com/ink/2010/main" type="paragraph" rotatedBoundingBox="4493,5787 20237,5314 20295,7232 4550,77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F98B15-39FE-41F8-994E-BC5C0B42F6BD}" emma:medium="tactile" emma:mode="ink">
              <msink:context xmlns:msink="http://schemas.microsoft.com/ink/2010/main" type="line" rotatedBoundingBox="4493,5787 20237,5314 20295,7232 4550,7705"/>
            </emma:interpretation>
          </emma:emma>
        </inkml:annotationXML>
        <inkml:traceGroup>
          <inkml:annotationXML>
            <emma:emma xmlns:emma="http://www.w3.org/2003/04/emma" version="1.0">
              <emma:interpretation id="{9F98F3DD-5B70-4B63-BD41-58BE3D99A51F}" emma:medium="tactile" emma:mode="ink">
                <msink:context xmlns:msink="http://schemas.microsoft.com/ink/2010/main" type="inkWord" rotatedBoundingBox="4812,6999 4962,6237 5450,6334 5300,7096"/>
              </emma:interpretation>
              <emma:one-of disjunction-type="recognition" id="oneOf12">
                <emma:interpretation id="interp60" emma:lang="en-US" emma:confidence="0.5">
                  <emma:literal>K</emma:literal>
                </emma:interpretation>
                <emma:interpretation id="interp61" emma:lang="en-US" emma:confidence="0">
                  <emma:literal>k</emma:literal>
                </emma:interpretation>
                <emma:interpretation id="interp62" emma:lang="en-US" emma:confidence="0">
                  <emma:literal>H</emma:literal>
                </emma:interpretation>
                <emma:interpretation id="interp63" emma:lang="en-US" emma:confidence="0">
                  <emma:literal>R</emma:literal>
                </emma:interpretation>
                <emma:interpretation id="interp64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100211.6058">-2197 4422 122,'0'0'283,"0"-4"74,0 4 51,0-5 43,0 5 28,0 0 33,0-4 31,0 4 18,0 0-23,0 0-46,-7 0-55,7-4-70,0 4-86,0 0-94,0 4-62,0 0-33,7 5-14,-7 9-6,0-1 1,0 10 1,0 3-5,0 6-3,0-1-6,0 9-8,0 0-4,0 0-8,0 4-7,-7 1-10,7-1-9,0-4-4,0 0-6,0-5-2,0 1-11,0-9-28,0-5-45,7 0-98,-7-4-158,9-4-213,-9-9-223,7-9-184,1 0-67,8-13 39,-9-1 128,1-8 197,0 5 224</inkml:trace>
          <inkml:trace contextRef="#ctx0" brushRef="#br0" timeOffset="100666.3879">-1767 4497 175,'8'-9'258,"-1"0"31,2 0-15,-2 5-24,1 0 0,1 4 22,-9 4 30,7 5 17,-7 0 8,-7 4-7,7 4-3,-9 1 11,1 4 20,-8 0 24,1 4 2,-1 1-16,-7-5-42,-1 5-60,2-2-70,-2-2-64,-8-2-40,9 2-22,0-6-11,0-4-6,-1 1-3,0-5-2,8-1-1,1-4 0,-8 1 1,14-5 1,-6 4 0,8-4-2,-2 0-4,2 0-10,-1 0-8,8 0-8,-8 0-3,8 4-5,8 1 0,-8 0 1,8-1 3,8 5 2,-1 4 3,1 0 5,-1-4 8,8 8 9,-7-4 4,8 1 5,-9 3 1,1-4 0,0 1-10,-1-1-6,1 0-7,-8 0-4,-1-4-5,2 0-5,-2 4-3,1-9-11,0 5-26,-8-5-39,0 1-62,8 0-151,-8-1-179,-8 0-222,8-4-191,0 0-109,8-4-16,-8 0 109,0-6 159,7 2 220</inkml:trace>
        </inkml:traceGroup>
        <inkml:traceGroup>
          <inkml:annotationXML>
            <emma:emma xmlns:emma="http://www.w3.org/2003/04/emma" version="1.0">
              <emma:interpretation id="{DA8CB865-4583-46B4-B9BA-96447A41A33E}" emma:medium="tactile" emma:mode="ink">
                <msink:context xmlns:msink="http://schemas.microsoft.com/ink/2010/main" type="inkWord" rotatedBoundingBox="4495,5781 13872,5521 13925,7435 4548,7695"/>
              </emma:interpretation>
              <emma:one-of disjunction-type="recognition" id="oneOf13">
                <emma:interpretation id="interp65" emma:lang="en-US" emma:confidence="0.5">
                  <emma:literal>efficiencies</emma:literal>
                </emma:interpretation>
                <emma:interpretation id="interp66" emma:lang="en-US" emma:confidence="0">
                  <emma:literal>diaresis</emma:literal>
                </emma:interpretation>
                <emma:interpretation id="interp67" emma:lang="en-US" emma:confidence="0">
                  <emma:literal>diplegia</emma:literal>
                </emma:interpretation>
                <emma:interpretation id="interp68" emma:lang="en-US" emma:confidence="0">
                  <emma:literal>It"):</emma:literal>
                </emma:interpretation>
                <emma:interpretation id="interp69" emma:lang="en-US" emma:confidence="0">
                  <emma:literal>It""):</emma:literal>
                </emma:interpretation>
              </emma:one-of>
            </emma:emma>
          </inkml:annotationXML>
          <inkml:trace contextRef="#ctx0" brushRef="#br0" timeOffset="111933.5402">2150 5117 55,'0'-9'353,"0"0"105,0 9 95,0 5 15,7-1-27,-7 5-24,16 4-40,-8 1-54,8-2-63,-1 6-62,1 0-60,7-1-60,1 1-55,-1-1-46,-8-4-68,16 1-105,-15-1-130,8-4-193,0-1-208,-10-3-155,10-5-48,-8 0 40,-8 0 96,8-5 175</inkml:trace>
          <inkml:trace contextRef="#ctx0" brushRef="#br0" timeOffset="130732.2327">2227 4919 162,'0'-4'268,"-7"0"30,-2-1-27,9-4-46,-7 0-36,-1 0-27,-1-3-19,9-7-19,-7-2-14,-1-1-13,8 0-1,-8-5 6,8 1 16,0-1 10,0 2 6,8-2-3,-8 5-13,8-5-16,8 6-16,-8-2-10,8 2-3,6-2 0,-6 6 1,15-5 2,0 0-1,9 0-2,-2 0-4,2 0-4,7 0-4,-9 5-9,2-1-11,-1 1-10,-8 3-8,-8 1 0,1 4 5,-8 5 3,-9-5 1,-7 9 1,0 0-2,-15 0-8,-1 0-10,-7 5-5,-1-1-3,1-4-3,-8 4 0,7-4-2,0 0-1,1-4-1,-1 4 5,17-4 6,-1-1 1,1-4 2,7 5 4,15-10-4,1 2-5,8-2-3,7 1-2,0 0 4,8 0 8,7-1 17,-6 5 18,7 1 14,-9-1 8,2 5 3,-1 4-4,-16 0-4,1 0-8,-1 4-8,-15 5-7,0-1-5,-8 6-7,0 4-16,-8-1-51,0 1-72,-8 3-89,1-3-141,7 4-146,-7-4-140,7 0-82,0-1-3,0 1 53,1-5 120,7-5 138</inkml:trace>
          <inkml:trace contextRef="#ctx0" brushRef="#br0" timeOffset="111740.0375">2344 4897 285,'0'-5'427,"9"5"105,-9 0 64,0 5 22,-9 4 19,9 4 2,0 4-42,-7 10-70,-1-1-74,-8 9-104,9 1-114,-9 3-87,8-4-57,-8 5-37,9-1-22,-1-3-18,0-5-25,0-1-64,1 1-129,-1-4-139,0-10-189,8 5-191,0-9-165,-8 0-42,8-8 79,-7-1 110,7-4 176</inkml:trace>
          <inkml:trace contextRef="#ctx0" brushRef="#br0" timeOffset="112201.8207">2595 4594 22,'0'-4'335,"7"8"113,2 4 112,6 10 29,1 0 26,-1 8 18,8 0-6,1 10-58,0-1-78,-1 0-80,8 4-100,-7 5-96,-8 5-90,7-1-58,-8 5-60,-6-1-115,-2 1-144,-7 1-199,0 2-213,-7-3-196,-9 4-78,-8 0 40,1 1 105,-16 3 178,0 0 201</inkml:trace>
          <inkml:trace contextRef="#ctx0" brushRef="#br0" timeOffset="131064.3446">3227 3891 187,'0'-9'400,"0"-1"63,0 6 49,0-4-35,0 8-43,8 0-25,0 4 4,-1 0 37,9 10 26,-1-1-17,1 8-37,1 2-59,-3-2-80,10 6-95,-17-1-71,10 5-45,-1-4-33,-1-1-31,-7-4-67,7 0-138,-15 0-181,9 0-236,-2-5-231,-7 1-109,-7 4-9,-2-4 97,2 3 161,-9 2 223</inkml:trace>
          <inkml:trace contextRef="#ctx0" brushRef="#br0" timeOffset="114291.7922">3556 4809 187,'0'5'309,"0"-5"63,0 0 20,0 0-8,8 0-6,8 0 0,-9 0-6,17-5-22,-1 5-22,1-4-28,-1-5-32,8 4-31,0 1-21,-7-5-23,7 5-34,-7 0-35,-1-1-31,1 1-26,-1 4-25,-7-5-20,-1 5-12,-7 0-9,8 0-10,-9 0-40,2 0-63,-2 0-85,-7 0-129,8 0-152,1 0-138,-2 0-109,-7 5-13,7-5 45,-7 4 106,0 1 144</inkml:trace>
          <inkml:trace contextRef="#ctx0" brushRef="#br0" timeOffset="114513.7036">3705 5134 140,'-24'18'409,"8"4"75,-7 0 60,15-5-16,-8 6-72,9-6-80,7 1-66,0-1-47,7-8-40,2 0-38,6-1-30,8-3-31,1-5-24,7-5-28,1 1-20,-1 0-44,0-5-73,0 0-109,-7 1-170,-1-1-181,1 0-136,-1-4-50,-8 0 16,9-1 81,-8 1 151</inkml:trace>
          <inkml:trace contextRef="#ctx0" brushRef="#br0" timeOffset="100981.5469">-1430 4620 41,'7'5'335,"-7"-5"90,0 4 95,8-4 16,-8 5-17,8-5-16,0 4 1,-1-4-7,9 4-22,-1-4-37,1-4-49,8 4-60,-8-4-72,-1 4-78,8-5-67,-7 5-44,-8-4-27,8 4-14,-8 0-14,8-5-18,-9 5-31,1 0-70,-8 0-117,7-5-140,2 5-177,-9 0-148,0 5-117,0-5-56,0 0 49,7 0 105,-7 9 159,0-4 149</inkml:trace>
          <inkml:trace contextRef="#ctx0" brushRef="#br0" timeOffset="101179.5252">-1227 4915 126,'0'17'442,"0"-8"106,-9 4 86,9-4 30,9 0-15,-9-1-30,8 1-52,-1-4-60,2-1-58,6-4-74,1 0-95,-1 0-99,8-4-69,1-5-45,-1 0-29,1 0-24,-1 1-40,1-1-98,0 0-145,-10-4-196,10 4-217,-8-4-200,-1 4-80,-6-4 35,6 4 109,1-4 179,-1 4 210</inkml:trace>
          <inkml:trace contextRef="#ctx0" brushRef="#br0" timeOffset="101613.8706">-602 4313 88,'8'-9'433,"-8"4"91,0 1 68,-8-1 17,8 5-28,0 0-27,0 5-23,8-1-25,-8 10-19,0-2-28,0 6-60,0 4-84,7 4-79,-7 5-48,0 4-36,0-4-28,0 4-27,0 0-26,9 1-20,-9-1-16,0-5-11,0 1-11,7 0-4,-7-5-2,0-3-3,8-2-6,-8-3-14,0 0-23,0-10-37,8 5-46,-8-3-94,0-6-151,0-4-188,8 0-195,-8-4-182,0-1-71,7 0 35,-7 5 122,0 0 181,0 0 211</inkml:trace>
          <inkml:trace contextRef="#ctx0" brushRef="#br0" timeOffset="105717.5327">687 4528 186,'0'4'288,"0"-4"33,0 0-12,9-4-41,-9 4-30,0 0-14,0-5-7,0 1-2,7-5-5,-7 5-9,0-5-5,0 5-6,0-5-4,-7-5-7,-2 6-9,9-1-15,-15-4-23,8-1-15,-9 6-12,-1-1-3,3-4 0,-3 4 5,3 0 16,-3 5 7,1-1 3,1 1 3,7 0-1,-7 0-6,7 4-10,0 0-8,0 0-7,1 4-11,-2 0-12,2 0-7,-1 9-8,0 1-8,0-1-2,8 9-2,-7 0-4,7 9-2,-9-1 1,9 2 0,0 7 0,0 1 0,9-1 4,-2 5 2,-7 4 4,8-4 2,0 4 2,0 1-1,-1-5-1,2 0-3,-2 0-6,1 0-8,0-5-8,0 1-7,-1-4-7,1-6-5,0 1-4,-8 0-5,8-5-3,-1-4-1,-7 0-3,9-4 0,-9 3-2,0-8-8,0 1-13,7-1-25,-7 0-31,0-4-38,-7 0-77,7-5-139,0 1-159,-9-1-177,2-4-149,7-4-126,-8-1-7,8-4 101,-8-4 147,8 0 189</inkml:trace>
          <inkml:trace contextRef="#ctx0" brushRef="#br0" timeOffset="105982.8203">289 5196 100,'-16'-8'265,"8"-2"31,1 6-5,-1-1-46,0 1-15,8 4 16,0 0 24,0 0 34,0 4 26,8 1 20,7-1 10,-7 6-15,8-6-5,7 0 5,1 0 7,0-4-12,7 0-30,-8 0-35,16-4-51,-7-4-63,-1-6-58,7 5-38,-5-4-25,-11 0-20,10-5-25,-8 5-70,-2 0-144,-6-5-213,0 5-249,-1-4-201,1-1-91,-8 5 7,-8-5 112,0 5 192,7 0 242</inkml:trace>
          <inkml:trace contextRef="#ctx0" brushRef="#br0" timeOffset="107256.9554">765 4048 86,'0'0'150,"-7"0"-14,7 0-19,0 0-25,-8 0-22,8 0-19,0 0-18,0 0-16,0 0-11,0 0-6,0 0-2,0 0-3,0 0-2,0 0 3,0 0 3,0 0 3,0 0 5,0 0 8,0 0 13,0 0 17,-7 0 13,7 0 13,0 0 7,0 0 0,0 0-7,0 0-13,0 0-13,0 0-14,0 0-10,0 0-9,0 0-5,0 0-4,0 0-2,0 0 0,0 0 0,0 0 1,0 0 4,0 0 4,0 0 3,0 0 4,0 0 5,0 0 4,0 0 5,0 0 7,0 0 4,0 0 7,0 0 5,0 0 7,0 0 4,0 0 2,0 0 0,0 0-3,0 0-9,0 0-10,0 0-12,0 0-11,0 0-20,0 0-45,0 0-70,0 0-90,0 0-110,0 0-58,0 0-21,0 5 24,0-1 57</inkml:trace>
          <inkml:trace contextRef="#ctx0" brushRef="#br0" timeOffset="108388.4434">1094 4040 277,'0'-4'374,"0"-1"100,0 1 26,0-1 4,-8 5-4,8 0-6,0 0-20,-7 0-22,7 5-21,-9 4-33,2 3-42,-1 11-50,0-6-50,0 10-64,1 3-64,-2 1-42,2 0-26,-1 4-15,8 0-13,0-4-13,0-1-7,8 1-4,8-4-8,-9-1-21,9-3-54,8-2-128,-2-8-146,2-4-212,8 0-198,-1-9-159,0 0-39,8-4 80,-7-5 119,6 0 197</inkml:trace>
          <inkml:trace contextRef="#ctx0" brushRef="#br0" timeOffset="108757.4827">1548 4080 37,'0'-9'379,"-9"9"97,9 0 81,-7 0 27,7 0-14,-8 4-28,8 5-33,0-1-36,0 5-40,0 6-54,0 2-72,0-3-78,0 4-73,0 0-59,8 4-42,-8-4-24,7 0-23,2 0-54,-9 0-109,7-5-126,-7 6-182,8-10-181,-8 0-178,7-4-55,2-4 50,-9-5 95,7 0 166,1 0 173</inkml:trace>
          <inkml:trace contextRef="#ctx0" brushRef="#br0" timeOffset="109008.8077">1657 3921 11,'0'-9'230,"0"5"54,0 4 41,0 0 20,0 4 37,8 0 36,-8 10 22,16-1 18,-9 4 9,9 6-11,-1-2-31,1 6-32,8-1-41,-9 5-58,1 0-68,7-1-68,-8 6-84,-6-1-135,-2 0-158,1 5-243,-8-1-261,-8 1-154,1 8-58,-17-4 45,1 4 112,-8 5 216</inkml:trace>
          <inkml:trace contextRef="#ctx0" brushRef="#br0" timeOffset="110957.6127">1844 4809 119,'0'-4'155,"-7"4"2,7 0-3,0 0-7,0-5-11,0 5-10,0 0-14,0-4-10,0 4-6,0 0 0,0 0 12,0 0 19,0 0 27,0 0 28,0 0 24,0 4 24,-9 5 16,2 0 10,-1 4 6,8 4 18,-16 6 40,9 7 44,-1 5 17,-8 5-1,9 4-18,-9 4-41,8 1-70,-8-1-81,9 5-58,-1-5-40,-8 0-26,16-4-20,-7 0-11,14 0-10,-7-8-18,8 3-49,0-8-126,0 0-146,-1-5-218,9 0-209,8-3-153,-9-10-42,8 0 77,1-4 122,-1 0 204</inkml:trace>
          <inkml:trace contextRef="#ctx0" brushRef="#br0" timeOffset="120195.6629">4524 4642 212,'-7'-8'271,"7"-6"39,-8 5 1,8 0 11,-9 1 20,9-1 20,-7 0 9,7 4-10,-7 1-32,7 0-33,0-1-29,-8 1-24,8 4-24,0 0-16,0 0 0,0 0 17,0 9 9,0-1-1,-9 11-10,9 2-9,0 2-27,-7 2-49,7 6-42,0 0-29,0 4-18,7-4-12,-7 5-11,9-6-7,-1 1-5,-1 0-5,0-1-1,10-3-3,-1-5 0,-1 0 1,1-9 2,0 5 0,6-10 1,-6-3 0,8-1 0,-8-4-3,6-9 0,-6 1-1,8-1-5,-8-9-2,-1-4-2,1 4 0,-1-8-3,1 4 0,-8-4 3,0-1 2,0 6 2,-1-2 2,1 2 1,-8-2 3,8 6 0,-8-1 0,0 1-1,0-1 2,0 5 2,0 0-1,0 4 2,0 1 2,0-2 0,0 1 1,0 9-1,0-8 0,0 8-1,0-5-1,0 1-2,0 4 0,0 0 0,0-4-2,0 4 0,0 0 1,0-4 2,0 4 3,0 0 2,0 0 2,8-5 7,-8 5 4,0 0 2,0 0 3,0 0 3,0-4 3,0 4-1,0 0 0,0 0 0,0 0-3,0 0-4,0 0-6,0 0-3,0 0-5,0 0-5,0 0-3,0 0-2,0 0 0,0 0 1,0 0 2,0 0 5,0 0 1,0-5 3,0 5 0,7-5-1,-7 1-1,0 0-4,0-1 0,0 5 0,0 0-1,0 0-2,0 0 4,9 5 8,-9 3 13,0 2 14,7 7 11,-7 9 7,8 1 4,-8 8-8,0 5-11,8-1-12,-8 10-9,0-6-7,0 6-9,0-1-2,8 1-2,-8-5-5,0-1-9,7 1-24,-7-4-40,8-5-53,-8 0-102,8-4-167,0-5-220,-8-3-213,7-2-162,2-3-55,-9 0 46,7-5 137,-7 0 212,8-4 230</inkml:trace>
          <inkml:trace contextRef="#ctx0" brushRef="#br0" timeOffset="121667.7708">5549 4567 257,'0'-9'310,"0"5"55,0 4-2,0-4 12,0 4 21,7 0 29,0 4 41,10 5 51,-1 4 22,-1 5-26,8-1-44,1 10-51,-1 3-78,8 1-96,-7 0-88,-1 4-60,8 5-37,-7-5-25,7 4-19,-7-3-28,7-1-63,-8 0-155,1-4-235,-1 0-268,1-5-185,-1 5-81,-15-5 4,0 5 125,-8-4 220,-8 3 258</inkml:trace>
          <inkml:trace contextRef="#ctx0" brushRef="#br0" timeOffset="121261.3424">5743 4466 142,'9'-13'401,"-9"5"80,0-2 84,0 1 6,0 9 8,7 0 23,-7 0-8,0 9-18,0 5-41,8 3-59,-8 1-93,0 8-107,0 5-71,0 4-44,0 4-30,0 1-24,-8 4-21,8 0-22,-7 0-19,-2 4-18,2 1-9,-1-5-11,-8 4-11,9-4-24,-9 0-35,8 0-51,-8-4-109,1 0-155,-1-6-209,9-3-204,-9-4-166,1-1-54,-1-8 52,8-5 127,-1 0 199,2-13 216</inkml:trace>
          <inkml:trace contextRef="#ctx0" brushRef="#br0" timeOffset="125185.4619">6221 4189 59,'0'-4'293,"-9"0"38,9-1 45,-7 5-31,7-4-55,0 0-40,0-6-27,7 6-16,-7-1-18,9-3-20,-2 3-15,1-3-6,8-1 2,0 0-3,-1 0-11,8 0-9,-7 1-6,8-5-1,7 4 2,-7-5 14,7 6 15,-8-1 8,8 0 2,0 5-4,-7-1-9,-1 5-10,1 0-1,-1 5 6,-8 4 2,-6 0 0,6 3-6,-15 2-16,0 4-22,0 3-28,-8 2-22,-8-2-12,1 6-11,-1-6-8,1 6-4,-8-5-5,-1 5-1,1-6-4,-1 2-1,1-6-1,8 1-1,-9-5 1,8 0-2,9-5-1,-10 1-1,10 1 0,0-6-3,-2 0 0,9 0-1,0 1 1,0-5 0,0 4 1,9-4 0,-2 0 2,8 4 0,-6-4 1,5 0 0,10 0 2,-8-4 0,8 4-1,-1 0 0,1-4 0,-2 4-1,2-5 0,-1 1-1,1 4 1,-1 0 0,-6 0 2,6 4-1,-15 1 3,6-1 2,-5 5 4,-1 0 8,-1 4 2,-7 4 6,9 1 2,-18 0 4,9 4-1,-7 4 2,-1-4 4,-8 4 0,9-3-3,-17-2-2,8 6-4,-8-10-9,2 5-9,-10-4-11,8-1-30,2-3-53,-10-1-145,1-9-186,7 1-261,-7-10-229,-7 1-102,5-5-16,-5-4 110,-2 0 165,-7 4 253</inkml:trace>
          <inkml:trace contextRef="#ctx0" brushRef="#br0" timeOffset="133164.7652">5478 4352 131,'-15'0'242,"-9"0"26,8-4 12,0-1 22,1 0 30,-1-3 29,1 3 10,-8-3-6,7-1-30,8-4-43,-8 4-45,9-4-41,-1 0-29,-1-5-26,2 1-14,7-1-22,0 0-23,0 1-22,0-1-22,7 0-13,10 1-12,-10 3-8,9-3-4,8 0-5,-9 3-3,8 1-1,-7 0-3,8 4 1,-9 0-3,1 0 2,0 1 2,-9 4 3,1-1 8,-1 1 18,-7 4 10,0-5 4,0 5 0,-7 0-3,-1-4-6,1 4-18,-9-5-7,0 1-6,8-5 0,-8 1-3,9-1-2,-1-5-1,1 1 2,-2-4 0,9 4 0,9-1 1,-2-3 2,1 4 1,-1 3-3,9 2 1,0 3-2,-8 1 1,15 4 2,-15 4-1,8 1 5,-1 3-1,-6 2 1,-2 3-2,0 0-3,2 0-16,-9 1-49,0-1-61,8-1-82,-8-3-110,0 5-125,0-5-108,0-1-85,0-4-34,0 1 33,0-1 85,0-4 111</inkml:trace>
          <inkml:trace contextRef="#ctx0" brushRef="#br0" timeOffset="133382.6899">5712 3702 124,'0'-10'345,"0"1"67,-7 5 84,7 4-5,0 0 1,0 9 6,0 5 14,0 3 4,7 5-35,2 4-62,-2 1-73,8-1-79,1 1-81,8-6-69,-8 6-68,6-6-132,2 2-174,0-2-262,-1 2-250,-7-6-130,-1 1-50,1 0 66,0 3 133,-8 2 244</inkml:trace>
          <inkml:trace contextRef="#ctx0" brushRef="#br0" timeOffset="139717.4393">-196 5060 68,'39'-31'87,"0"-4"4,-7 0 0,-1-5-1,0 0-5,-7 1-7,-8-1-9,-1-4-8,-8 0-6,2 0-5,-9 1-4,-9-6 0,9 5 5,-15 0 6,-1-4 9,1 4 7,-1 0 6,-8-4-2,1 4-4,-1 0-6,-7 4-12,0-4-11,0 4-11,-8 5-6,8 0-1,-9 5-4,1 3 2,-8 1-3,9 3-2,-9 11-4,0-6-3,-1 9-5,1 0-3,1 9-2,-1-4-2,0 4 0,0 0 0,0 0 0,8 0-1,-8 4 1,0-4 0,0 4 1,9 1-1,-10 4 1,1-4 0,1 3 1,-1 1 1,0-1 4,-7 1 7,7 1 8,-8-2 18,8 1 17,-8-1 20,1 1 8,-1 5 3,8-5-4,-8 3-13,1 2-20,-1 4-17,8-1-14,-7 1-8,6-1-5,1 5-4,0 4-3,9-4 0,-9 5 0,7-1-1,9 0-1,-8 6 2,8 3 2,-8-1-1,8 2 3,0 8 0,7-5 1,-8 1-2,10 4 0,-2 5 1,0-5 3,8 4 4,1 4 0,-1-3 2,9 3 0,7 1-1,-9 0-4,18 0-2,-9 0-1,7-1-2,9 1-1,-1-5-6,9-4-29,-1 0-56,1-4-72,14 0-79,2-10-108,7-3-65,8-6-9,7 2 32,9-10 62</inkml:trace>
        </inkml:traceGroup>
        <inkml:traceGroup>
          <inkml:annotationXML>
            <emma:emma xmlns:emma="http://www.w3.org/2003/04/emma" version="1.0">
              <emma:interpretation id="{9B3BE518-C007-4810-A54A-2DA14DA30B75}" emma:medium="tactile" emma:mode="ink">
                <msink:context xmlns:msink="http://schemas.microsoft.com/ink/2010/main" type="inkWord" rotatedBoundingBox="14845,6375 15404,6573 15236,7050 14676,6853"/>
              </emma:interpretation>
              <emma:one-of disjunction-type="recognition" id="oneOf14">
                <emma:interpretation id="interp70" emma:lang="en-US" emma:confidence="0.5">
                  <emma:literal>=</emma:literal>
                </emma:interpretation>
                <emma:interpretation id="interp71" emma:lang="en-US" emma:confidence="0">
                  <emma:literal>_</emma:literal>
                </emma:interpretation>
                <emma:interpretation id="interp72" emma:lang="en-US" emma:confidence="0">
                  <emma:literal>-</emma:literal>
                </emma:interpretation>
                <emma:interpretation id="interp73" emma:lang="en-US" emma:confidence="0">
                  <emma:literal>:</emma:literal>
                </emma:interpretation>
                <emma:interpretation id="interp74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135262.2323">7604 4739 175,'0'0'231,"0"0"0,0 4-14,0-4-13,0 0-6,0 0 4,0 0 9,0 0 3,7 0 3,-7 4-1,9-4-2,-2 0-1,9 0-2,-1 0 0,1 0 2,8 0 1,-1-4 10,1 0 3,7-1-6,0 1-10,8-5-17,-7 5-26,-1-5-33,0 4-35,0-3-30,-8 3-26,1-3-21,-1 4-8,-6-1-10,-3 0-17,3 1-36,-3 4-67,-5-5-90,-1 5-154,-8 0-169,0 0-150,0 0-83,0 0 2,-8 5 57,-1-1 134,-5 6 163</inkml:trace>
          <inkml:trace contextRef="#ctx0" brushRef="#br0" timeOffset="135487.1425">7776 5029 138,'-9'13'323,"9"-4"63,0 0 59,0-1-31,9-3-38,-2-1-29,10-4-30,-3 0-43,10 0-55,0-4-56,-1-1-54,8 1-37,-7-5-29,7 1-17,0 3-12,-8-4-12,-7 5-21,8-5-50,-8 5-92,-1-1-122,-8 1-130,10 0-126,-10-1-49,2-4 14,-2 0 72,1 1 110</inkml:trace>
        </inkml:traceGroup>
        <inkml:traceGroup>
          <inkml:annotationXML>
            <emma:emma xmlns:emma="http://www.w3.org/2003/04/emma" version="1.0">
              <emma:interpretation id="{766D1646-084B-4BC9-A9CD-BE8C0C59CB3B}" emma:medium="tactile" emma:mode="ink">
                <msink:context xmlns:msink="http://schemas.microsoft.com/ink/2010/main" type="inkWord" rotatedBoundingBox="16240,5857 16727,6527 16327,6818 15840,6149"/>
              </emma:interpretation>
              <emma:one-of disjunction-type="recognition" id="oneOf15">
                <emma:interpretation id="interp75" emma:lang="en-US" emma:confidence="0.5">
                  <emma:literal>4</emma:literal>
                </emma:interpretation>
                <emma:interpretation id="interp76" emma:lang="en-US" emma:confidence="0">
                  <emma:literal>Y</emma:literal>
                </emma:interpretation>
                <emma:interpretation id="interp77" emma:lang="en-US" emma:confidence="0">
                  <emma:literal>y</emma:literal>
                </emma:interpretation>
                <emma:interpretation id="interp78" emma:lang="en-US" emma:confidence="0">
                  <emma:literal>u</emma:literal>
                </emma:interpretation>
                <emma:interpretation id="interp79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136252.6119">8776 4229 38,'0'-4'361,"0"-1"81,0 1 75,0 4 29,0 0-29,-8 0-25,8 9-22,0-5-17,0 9-19,0 0-37,-7 5-45,7-1-65,0 1-57,7 4-56,-7 0-49,8 0-39,0 0-29,0 0-20,-1-5-12,2 1-9,6-1-6,-8-3-2,17-1-4,-8-8 0,0-1 0,6 0-1,2-4 0,0-4-3,-1-5 0,1 0-2,-1-4 0,1 0 1,-1 0-4,-8-5-1,1 0 2,1 1 1,-10-1-1,8 1-1,-6-1 3,-9-4 1,7 5 1,0-1 0,2 5 0,-9-5 0,8 0 1,-8 6 2,0-2-1,7 1 1,-7 4 1,0 1 2,0 3 1,9-3 5,-9 3 3,0 0 4,0 5 5,0-4 4,0 4 4,0-5 3,0 5 3,0 0 2,-9 0-2,9 0-1,0 0 1,0 0 7,0 5 8,0-1 4,9 6 4,-9-6 6,0 9 3,0-5-4,7 6-3,-7-1 4,0 4 6,8 6 2,-8-2 5,0 6-1,0-1 0,0 9-11,0-3-12,0 2-9,0 1-14,0 1-11,0-1-10,8 0-6,-8 0-2,8 0-3,-1-3-1,1-2-6,0-4-11,0-4-27,-1 0-40,2-4-49,-2 0-66,1-5-135,0 0-169,-8-5-237,0-3-224,0-5-88,0 0-8,0-5 99,-8 5 163,8 0 252</inkml:trace>
        </inkml:traceGroup>
        <inkml:traceGroup>
          <inkml:annotationXML>
            <emma:emma xmlns:emma="http://www.w3.org/2003/04/emma" version="1.0">
              <emma:interpretation id="{2197735F-CB19-4F64-A85A-862929A5153A}" emma:medium="tactile" emma:mode="ink">
                <msink:context xmlns:msink="http://schemas.microsoft.com/ink/2010/main" type="inkWord" rotatedBoundingBox="17903,5688 18134,6942 17580,7044 17349,5790">
                  <msink:destinationLink direction="with" ref="{4DC73701-FFDC-43B7-9082-38246D7D36B9}"/>
                </msink:context>
              </emma:interpretation>
              <emma:one-of disjunction-type="recognition" id="oneOf16">
                <emma:interpretation id="interp80" emma:lang="en-US" emma:confidence="0.5">
                  <emma:literal>*1:</emma:literal>
                </emma:interpretation>
                <emma:interpretation id="interp81" emma:lang="en-US" emma:confidence="0">
                  <emma:literal>1!</emma:literal>
                </emma:interpretation>
                <emma:interpretation id="interp82" emma:lang="en-US" emma:confidence="0">
                  <emma:literal>U!!</emma:literal>
                </emma:interpretation>
                <emma:interpretation id="interp83" emma:lang="en-US" emma:confidence="0">
                  <emma:literal>4!</emma:literal>
                </emma:interpretation>
                <emma:interpretation id="interp84" emma:lang="en-US" emma:confidence="0">
                  <emma:literal>U!</emma:literal>
                </emma:interpretation>
              </emma:one-of>
            </emma:emma>
          </inkml:annotationXML>
          <inkml:trace contextRef="#ctx0" brushRef="#br0" timeOffset="167637.5606">10745 3925 1,'-7'-17'296,"7"0"52,-8 3 44,8 5-18,-8 1-44,8-1-37,0 0-29,-8 5-21,8-1-19,0 0-18,0 1-27,0 4-15,0 0 8,0 4 32,0 6 50,8 7 51,-8 5 40,0 9 11,8 4-21,-8 9-49,8 9-67,-8-5-67,0 9-56,7 0-32,-7 1-21,9-5-15,-2-1-8,1-4-8,-8-4-1,7 1-6,2-6-2,-2-9-1,1 1-4,-8-4-1,9-10-9,-2 1-8,0-4-42,2-6-96,-9-4-113,8-12-123,-1-1-148,0-5-137,2-3-95,-1-5-34,-8-4 47,7-1 91,-7 1 133,-7 4 138</inkml:trace>
          <inkml:trace contextRef="#ctx0" brushRef="#br0" timeOffset="167940.7499">10809 4980 250,'0'14'454,"0"-1"88,0 0 68,0 5-52,0-9-85,0 4-91,0-5-93,0 1-78,0 0-65,7-4-57,-7-1-68,7 0-96,-7-4-162,9 0-194,-9 0-155,0 0-77,0 0-13,-9 0 46,2 0 136</inkml:trace>
          <inkml:trace contextRef="#ctx0" brushRef="#br0" timeOffset="169570.9383">10253 4088 175,'0'-8'238,"0"-1"15,0 0-49,0 4-33,0 1 9,9 4 48,-9 0 66,7 4 63,0 5 49,1 5 48,1 3 30,-2 10 12,0 3-23,-7 9-34,0 1-42,9 4-64,-9 4-77,0-4-82,0 5-61,0-5-38,0 0-25,8-4-20,-8-5-10,0-5-12,0-3-3,7-1-6,-7-8-6,9-1-13,-9-4-35,7 1-98,1-6-122,-8-3-152,16-5-171,-9-9-147,9 0-132,-1-4 7,-6-9 76,14 0 128,-8 0 160</inkml:trace>
        </inkml:traceGroup>
        <inkml:traceGroup>
          <inkml:annotationXML>
            <emma:emma xmlns:emma="http://www.w3.org/2003/04/emma" version="1.0">
              <emma:interpretation id="{DABA4B40-E6C3-4DD1-B3A0-FECA58429294}" emma:medium="tactile" emma:mode="ink">
                <msink:context xmlns:msink="http://schemas.microsoft.com/ink/2010/main" type="inkWord" rotatedBoundingBox="19058,5797 19405,6271 19063,6520 18717,6047">
                  <msink:destinationLink direction="with" ref="{4DC73701-FFDC-43B7-9082-38246D7D36B9}"/>
                </msink:context>
              </emma:interpretation>
              <emma:one-of disjunction-type="recognition" id="oneOf17">
                <emma:interpretation id="interp85" emma:lang="en-US" emma:confidence="0.5">
                  <emma:literal>\</emma:literal>
                </emma:interpretation>
                <emma:interpretation id="interp86" emma:lang="en-US" emma:confidence="0">
                  <emma:literal>"</emma:literal>
                </emma:interpretation>
                <emma:interpretation id="interp87" emma:lang="en-US" emma:confidence="0">
                  <emma:literal>v</emma:literal>
                </emma:interpretation>
                <emma:interpretation id="interp88" emma:lang="en-US" emma:confidence="0">
                  <emma:literal>e</emma:literal>
                </emma:interpretation>
                <emma:interpretation id="interp89" emma:lang="en-US" emma:confidence="0">
                  <emma:literal>/</emma:literal>
                </emma:interpretation>
              </emma:one-of>
            </emma:emma>
          </inkml:annotationXML>
          <inkml:trace contextRef="#ctx0" brushRef="#br0" timeOffset="169947.4459">11706 4080 123,'-7'4'366,"-9"0"62,8 0 61,1 5-33,0-5-65,7 1-57,0 0-48,0 4-37,0-5-39,7 0-36,8 0-24,8-4-28,1 0-26,0 0-19,7-4-18,1 0-14,-10 0-16,10-1-9,-8 1-15,-2-1-33,2 0-59,-8 1-100,0 4-137,-8 0-137,-1 0-134,0 0-47,-7 0 18,0 4 75,-7 6 125</inkml:trace>
          <inkml:trace contextRef="#ctx0" brushRef="#br0" timeOffset="170122.9769">11808 4506 145,'0'13'343,"9"-4"68,-2 0 78,8 0-22,-6-5-31,14-4-33,-8-4-37,9-1-53,-1 1-74,8-10-74,0 5-64,2-3-73,-2-2-87,0 1-137,0 0-149,1 0-181,-10-1-98,2 1-29,-1 4 33,1-3 108</inkml:trace>
          <inkml:trace contextRef="#ctx0" brushRef="#br0" timeOffset="170492.0069">12918 3614 91,'0'-9'348,"0"-1"102,0 10 112,0 5 13,-7 4 1,7 4 7,0 4 15,0 10-39,7 4-73,-7-1-66,0 6-81,8 4-88,-8-5-86,8 4-60,0-4-37,8-4-26,-9 4-18,8-9-13,1 1-18,-8-5-47,8 0-120,0-5-131,-9-4-192,8-3-196,-6-6-186,6-4-61,-6-4 60,-2-1 101,-7-8 177,0 0 189</inkml:trace>
        </inkml:traceGroup>
      </inkml:traceGroup>
    </inkml:traceGroup>
    <inkml:traceGroup>
      <inkml:annotationXML>
        <emma:emma xmlns:emma="http://www.w3.org/2003/04/emma" version="1.0">
          <emma:interpretation id="{4ABBBB0B-1A46-4FCD-975D-32F6F2345379}" emma:medium="tactile" emma:mode="ink">
            <msink:context xmlns:msink="http://schemas.microsoft.com/ink/2010/main" type="paragraph" rotatedBoundingBox="4821,8036 12132,7046 12546,10109 5236,110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CD22AE-CF53-487C-938E-DE72BD0610DA}" emma:medium="tactile" emma:mode="ink">
              <msink:context xmlns:msink="http://schemas.microsoft.com/ink/2010/main" type="line" rotatedBoundingBox="4821,8036 9986,7336 10250,9288 5085,9988"/>
            </emma:interpretation>
          </emma:emma>
        </inkml:annotationXML>
        <inkml:traceGroup>
          <inkml:annotationXML>
            <emma:emma xmlns:emma="http://www.w3.org/2003/04/emma" version="1.0">
              <emma:interpretation id="{C8950040-F048-4661-A3F5-AB7734950FAE}" emma:medium="tactile" emma:mode="ink">
                <msink:context xmlns:msink="http://schemas.microsoft.com/ink/2010/main" type="inkWord" rotatedBoundingBox="5312,7963 5443,8821 4941,8898 4809,8040"/>
              </emma:interpretation>
              <emma:one-of disjunction-type="recognition" id="oneOf18">
                <emma:interpretation id="interp90" emma:lang="en-US" emma:confidence="0.5">
                  <emma:literal>K</emma:literal>
                </emma:interpretation>
                <emma:interpretation id="interp91" emma:lang="en-US" emma:confidence="0">
                  <emma:literal>k</emma:literal>
                </emma:interpretation>
                <emma:interpretation id="interp92" emma:lang="en-US" emma:confidence="0">
                  <emma:literal>4</emma:literal>
                </emma:interpretation>
                <emma:interpretation id="interp93" emma:lang="en-US" emma:confidence="0">
                  <emma:literal>"</emma:literal>
                </emma:interpretation>
                <emma:interpretation id="interp94" emma:lang="en-US" emma:confidence="0">
                  <emma:literal>(</emma:literal>
                </emma:interpretation>
              </emma:one-of>
            </emma:emma>
          </inkml:annotationXML>
          <inkml:trace contextRef="#ctx0" brushRef="#br0" timeOffset="176645.7199">-2134 6220 136,'0'-8'302,"-8"-6"52,8 5 27,-8 1-20,1 3-7,7-3 0,-9 3 8,9 1 7,-7 4 2,7-5-6,0 1-14,0 4-15,-8-5-21,8 5-21,0 5-21,0-1-27,0 10-31,-7 3-35,7 10-28,0 3-30,-9 5-30,2 9-25,7 5-19,-8-5-15,-1 8-11,9-3-7,-7-5-7,0 4-4,7-8-11,0-1-21,-9 1-35,9-9-88,0-1-118,0-7-137,0-2-175,0-3-154,0-9-150,9 0-8,-2-9 67,0-5 112,2-8 166</inkml:trace>
          <inkml:trace contextRef="#ctx0" brushRef="#br0" timeOffset="177020.7152">-1861 6277 109,'16'-13'284,"-8"5"64,-1 3 44,-7 5-13,9 9 1,-9 0-1,0 8-8,-9 5-29,2 4-40,-1 5-30,-8-4-23,1 3-13,-1-3-2,0 4 4,-8-5-5,10 1-18,-10-1-27,0-4-32,1 0-29,8-5-23,-9-3-12,8 3-7,0-8-5,9 0-2,-1 0-5,-8-1-10,9-3-14,7-1-15,-8-4-8,8 4-12,0 1-7,0-1-3,8 1-3,-1 4 1,9-1 1,-1 5 2,1-4 3,0 9 2,8-5-1,-9 4 2,8 1-2,-6 0-2,6 0-2,-1-5-2,-5 4 2,-1-4-3,-1 1-6,1-1-20,-9 0-72,2-4-121,-2 0-146,1-5-202,-1 0-186,2 1-146,-2-10-17,1-3 74,0-1 119,0-5 191</inkml:trace>
        </inkml:traceGroup>
        <inkml:traceGroup>
          <inkml:annotationXML>
            <emma:emma xmlns:emma="http://www.w3.org/2003/04/emma" version="1.0">
              <emma:interpretation id="{105528F0-6E75-4149-9D56-8157441B5E78}" emma:medium="tactile" emma:mode="ink">
                <msink:context xmlns:msink="http://schemas.microsoft.com/ink/2010/main" type="inkWord" rotatedBoundingBox="5628,8263 9941,7209 10379,9001 6065,10055"/>
              </emma:interpretation>
              <emma:one-of disjunction-type="recognition" id="oneOf19">
                <emma:interpretation id="interp95" emma:lang="en-US" emma:confidence="0.5">
                  <emma:literal>-2112,"</emma:literal>
                </emma:interpretation>
                <emma:interpretation id="interp96" emma:lang="en-US" emma:confidence="0">
                  <emma:literal>-2812,"</emma:literal>
                </emma:interpretation>
                <emma:interpretation id="interp97" emma:lang="en-US" emma:confidence="0">
                  <emma:literal>-21912,"</emma:literal>
                </emma:interpretation>
                <emma:interpretation id="interp98" emma:lang="en-US" emma:confidence="0">
                  <emma:literal>-21112,"</emma:literal>
                </emma:interpretation>
                <emma:interpretation id="interp99" emma:lang="en-US" emma:confidence="0">
                  <emma:literal>22712)</emma:literal>
                </emma:interpretation>
              </emma:one-of>
            </emma:emma>
          </inkml:annotationXML>
          <inkml:trace contextRef="#ctx0" brushRef="#br0" timeOffset="176645.7199">-2134 6220 136,'0'-8'302,"-8"-6"52,8 5 27,-8 1-20,1 3-7,7-3 0,-9 3 8,9 1 7,-7 4 2,7-5-6,0 1-14,0 4-15,-8-5-21,8 5-21,0 5-21,0-1-27,0 10-31,-7 3-35,7 10-28,0 3-30,-9 5-30,2 9-25,7 5-19,-8-5-15,-1 8-11,9-3-7,-7-5-7,0 4-4,7-8-11,0-1-21,-9 1-35,9-9-88,0-1-118,0-7-137,0-2-175,0-3-154,0-9-150,9 0-8,-2-9 67,0-5 112,2-8 166</inkml:trace>
          <inkml:trace contextRef="#ctx0" brushRef="#br0" timeOffset="176645.7199">-2134 6220 136,'0'-8'302,"-8"-6"52,8 5 27,-8 1-20,1 3-7,7-3 0,-9 3 8,9 1 7,-7 4 2,7-5-6,0 1-14,0 4-15,-8-5-21,8 5-21,0 5-21,0-1-27,0 10-31,-7 3-35,7 10-28,0 3-30,-9 5-30,2 9-25,7 5-19,-8-5-15,-1 8-11,9-3-7,-7-5-7,0 4-4,7-8-11,0-1-21,-9 1-35,9-9-88,0-1-118,0-7-137,0-2-175,0-3-154,0-9-150,9 0-8,-2-9 67,0-5 112,2-8 166</inkml:trace>
          <inkml:trace contextRef="#ctx0" brushRef="#br0" timeOffset="176645.7199">-2134 6220 136,'0'-8'302,"-8"-6"52,8 5 27,-8 1-20,1 3-7,7-3 0,-9 3 8,9 1 7,-7 4 2,7-5-6,0 1-14,0 4-15,-8-5-21,8 5-21,0 5-21,0-1-27,0 10-31,-7 3-35,7 10-28,0 3-30,-9 5-30,2 9-25,7 5-19,-8-5-15,-1 8-11,9-3-7,-7-5-7,0 4-4,7-8-11,0-1-21,-9 1-35,9-9-88,0-1-118,0-7-137,0-2-175,0-3-154,0-9-150,9 0-8,-2-9 67,0-5 112,2-8 166</inkml:trace>
          <inkml:trace contextRef="#ctx0" brushRef="#br0" timeOffset="176645.7199">-2134 6220 136,'0'-8'302,"-8"-6"52,8 5 27,-8 1-20,1 3-7,7-3 0,-9 3 8,9 1 7,-7 4 2,7-5-6,0 1-14,0 4-15,-8-5-21,8 5-21,0 5-21,0-1-27,0 10-31,-7 3-35,7 10-28,0 3-30,-9 5-30,2 9-25,7 5-19,-8-5-15,-1 8-11,9-3-7,-7-5-7,0 4-4,7-8-11,0-1-21,-9 1-35,9-9-88,0-1-118,0-7-137,0-2-175,0-3-154,0-9-150,9 0-8,-2-9 67,0-5 112,2-8 166</inkml:trace>
          <inkml:trace contextRef="#ctx0" brushRef="#br0" timeOffset="176645.7199">-2134 6220 136,'0'-8'302,"-8"-6"52,8 5 27,-8 1-20,1 3-7,7-3 0,-9 3 8,9 1 7,-7 4 2,7-5-6,0 1-14,0 4-15,-8-5-21,8 5-21,0 5-21,0-1-27,0 10-31,-7 3-35,7 10-28,0 3-30,-9 5-30,2 9-25,7 5-19,-8-5-15,-1 8-11,9-3-7,-7-5-7,0 4-4,7-8-11,0-1-21,-9 1-35,9-9-88,0-1-118,0-7-137,0-2-175,0-3-154,0-9-150,9 0-8,-2-9 67,0-5 112,2-8 166</inkml:trace>
          <inkml:trace contextRef="#ctx0" brushRef="#br0" timeOffset="176645.7199">-2134 6220 136,'0'-8'302,"-8"-6"52,8 5 27,-8 1-20,1 3-7,7-3 0,-9 3 8,9 1 7,-7 4 2,7-5-6,0 1-14,0 4-15,-8-5-21,8 5-21,0 5-21,0-1-27,0 10-31,-7 3-35,7 10-28,0 3-30,-9 5-30,2 9-25,7 5-19,-8-5-15,-1 8-11,9-3-7,-7-5-7,0 4-4,7-8-11,0-1-21,-9 1-35,9-9-88,0-1-118,0-7-137,0-2-175,0-3-154,0-9-150,9 0-8,-2-9 67,0-5 112,2-8 166</inkml:trace>
          <inkml:trace contextRef="#ctx0" brushRef="#br0" timeOffset="176645.7199">-2134 6220 136,'0'-8'302,"-8"-6"52,8 5 27,-8 1-20,1 3-7,7-3 0,-9 3 8,9 1 7,-7 4 2,7-5-6,0 1-14,0 4-15,-8-5-21,8 5-21,0 5-21,0-1-27,0 10-31,-7 3-35,7 10-28,0 3-30,-9 5-30,2 9-25,7 5-19,-8-5-15,-1 8-11,9-3-7,-7-5-7,0 4-4,7-8-11,0-1-21,-9 1-35,9-9-88,0-1-118,0-7-137,0-2-175,0-3-154,0-9-150,9 0-8,-2-9 67,0-5 112,2-8 166</inkml:trace>
          <inkml:trace contextRef="#ctx0" brushRef="#br0" timeOffset="176645.7199">-2134 6220 136,'0'-8'302,"-8"-6"52,8 5 27,-8 1-20,1 3-7,7-3 0,-9 3 8,9 1 7,-7 4 2,7-5-6,0 1-14,0 4-15,-8-5-21,8 5-21,0 5-21,0-1-27,0 10-31,-7 3-35,7 10-28,0 3-30,-9 5-30,2 9-25,7 5-19,-8-5-15,-1 8-11,9-3-7,-7-5-7,0 4-4,7-8-11,0-1-21,-9 1-35,9-9-88,0-1-118,0-7-137,0-2-175,0-3-154,0-9-150,9 0-8,-2-9 67,0-5 112,2-8 166</inkml:trace>
          <inkml:trace contextRef="#ctx0" brushRef="#br0" timeOffset="180151.3988">999 7403 308,'0'0'387,"-7"4"74,-1 5 26,-8 0-25,-7 8-32,-8 1-25,0 0-25,0 4-40,-9-5-58,1 5-57,8-4-55,-8-5-54,8 4-70,0-3-79,-1-5-99,9-1-150,7-4-177,0-4-176,8-4-71,1-4-6,7-10 53,7-4 126</inkml:trace>
          <inkml:trace contextRef="#ctx0" brushRef="#br0" timeOffset="179963.396">1055 6546 44,'0'-5'229,"0"5"31,0-4-9,0 0-25,0-1-16,-9-4-6,9 0 5,-7-4 8,-1 5 14,0-1 8,-7-5 2,6 6-4,-6-1-11,-1 0-16,-7 0-19,-1 5-18,2 4-11,-2-5-1,-8 10 8,10-5 14,-2 9 15,0-5 13,1 9 11,-1 0 4,8 10-9,-7-2-20,15 10-20,-7 9-21,7-1-25,8 10-26,-8 4-16,8 4-12,8 4-7,-8 1-7,8-1-6,0 5-4,7-4-5,-7-1-6,0 0-8,8-3-6,-9-5-7,1-5-5,0 1-7,0-5-2,-1-5-4,1 0-5,-8-8-8,0 5-20,8-10-29,-16 0-48,8-4-116,-8-4-137,8-1-178,-7-3-173,-1-10-141,0-4-84,8-4 45,-8-6 102,8-3 166,8 1 180</inkml:trace>
          <inkml:trace contextRef="#ctx0" brushRef="#br0" timeOffset="177245.6218">-1485 6581 227,'7'-4'410,"-7"4"68,8 0 71,0 0-46,0 4-52,-1 0-37,10-4-27,6 0-22,1-4-34,7 0-43,0-6-46,7-3-58,2 5-51,-9-10-48,0 5-37,8 0-44,-15 0-76,0 4-81,-9 0-122,1 0-155,0 5-144,-9-1-123,-7 5-38,0 5 21,-7-1 91,-9 9 140</inkml:trace>
          <inkml:trace contextRef="#ctx0" brushRef="#br0" timeOffset="177411.1912">-1251 6880 220,'0'17'388,"0"-3"79,0-1 61,8 0-20,-1-4-29,2-5-36,6-4-35,1 0-55,-1-4-68,8-5-68,1-4-62,-1 4-91,1-9-102,0 1-134,-1-1-176,1-4-174,7-4-154,-15 4-48,6-9 13,2 9 87,-8-4 152</inkml:trace>
          <inkml:trace contextRef="#ctx0" brushRef="#br0" timeOffset="177889.9263">-587 6300 217,'0'0'398,"0"-5"88,-8 5 61,1 0-11,7-4-29,-9 4-24,9-9-19,0 4-27,0-8-31,0 5-32,9-6-43,-2 1-56,1-4-57,8 3-55,0 1-45,-1 0-37,1 0-23,8 4-15,-9 0-7,8 0-3,1 9-2,-8 0-1,-1 0 1,8 9 3,-15 0 2,8 9 0,-9-1-2,-7 5-3,0 9-5,-7-5-6,-1 10-4,-8-2-4,1 2-5,-1 3-1,-7 1-1,7-5-2,-7 5-1,7-10-1,0 1 1,1 0-1,-1-9-1,9 0 0,-1-9 0,-1 0-1,2 0-1,7-4-1,0-4 0,0-1 1,7-4 2,2 5 0,-1-5 0,-1 0 2,9 0-2,-1 4 1,1 0-1,0-4 1,7 5 0,0-1 0,1 0 0,-1 5-1,1-4-1,-1-1-3,8 5-20,-7-5-36,-8 1-113,8-1-152,-9 0-228,8 5-229,-7-5-158,-1 1-60,1 4 62,-8 0 126,-1-1 214</inkml:trace>
        </inkml:traceGroup>
      </inkml:traceGroup>
      <inkml:traceGroup>
        <inkml:annotationXML>
          <emma:emma xmlns:emma="http://www.w3.org/2003/04/emma" version="1.0">
            <emma:interpretation id="{AFB92C05-5523-4C64-85F6-E6568361E6D9}" emma:medium="tactile" emma:mode="ink">
              <msink:context xmlns:msink="http://schemas.microsoft.com/ink/2010/main" type="line" rotatedBoundingBox="8824,9030 12535,8997 12545,10110 8834,10144"/>
            </emma:interpretation>
          </emma:emma>
        </inkml:annotationXML>
        <inkml:traceGroup>
          <inkml:annotationXML>
            <emma:emma xmlns:emma="http://www.w3.org/2003/04/emma" version="1.0">
              <emma:interpretation id="{A9265570-29C9-4839-991C-B145E337F408}" emma:medium="tactile" emma:mode="ink">
                <msink:context xmlns:msink="http://schemas.microsoft.com/ink/2010/main" type="inkWord" rotatedBoundingBox="8635,9193 9742,8782 10062,9642 8955,10053"/>
              </emma:interpretation>
              <emma:one-of disjunction-type="recognition" id="oneOf20">
                <emma:interpretation id="interp100" emma:lang="en-US" emma:confidence="0.5">
                  <emma:literal>(4)</emma:literal>
                </emma:interpretation>
                <emma:interpretation id="interp101" emma:lang="en-US" emma:confidence="0">
                  <emma:literal>(t)</emma:literal>
                </emma:interpretation>
                <emma:interpretation id="interp102" emma:lang="en-US" emma:confidence="0">
                  <emma:literal>(H</emma:literal>
                </emma:interpretation>
                <emma:interpretation id="interp103" emma:lang="en-US" emma:confidence="0">
                  <emma:literal>(A</emma:literal>
                </emma:interpretation>
                <emma:interpretation id="interp104" emma:lang="en-US" emma:confidence="0">
                  <emma:literal>(A)</emma:literal>
                </emma:interpretation>
              </emma:one-of>
            </emma:emma>
          </inkml:annotationXML>
          <inkml:trace contextRef="#ctx0" brushRef="#br0" timeOffset="182787.9291">1797 7209 79,'8'-4'220,"-8"4"20,0 0 7,-8 0 18,8 8 32,-8 2 34,1 3 27,-2 8 21,-6 6 15,7 4 7,-7 4 16,7 0 15,-8 5 2,9 4-21,-2 4-37,-6-4-56,15 5-77,-9-1-81,9-4-64,0 0-41,0 4-24,9-8-15,-1 4-14,8-9-19,-9 4-56,9-4-118,-8-3-130,7-2-191,1-8-180,0 0-172,-9-4-56,17-5 61,-17-9 99,9 0 176,-1-8 175</inkml:trace>
          <inkml:trace contextRef="#ctx0" brushRef="#br0" timeOffset="183239.7206">2125 7534 62,'0'0'338,"8"0"81,-1 5 93,2-1 10,-2 6-19,9-2-33,-1 5-47,2-4-60,6 9-81,1-9-81,7 3-71,-8 2-66,1-1-72,-1-4-85,-8-1-137,9-3-156,-8-1-169,-1 1-104,1-10-26,0 5 32,-9-4 108,1-5 142</inkml:trace>
          <inkml:trace contextRef="#ctx0" brushRef="#br0" timeOffset="183050.2273">2344 7328 47,'8'-13'279,"0"4"45,-8 4 59,7 1-12,-7 8-10,0 1-4,-7 9 3,7 3-7,-8 5-24,-8 0-40,9 9-39,-2-1-34,-6 1-33,-1 5-29,1-6-31,-1 5-32,0-4-37,9 0-63,-8-1-75,-1-7-110,-1 3-150,10-8-148,-9-1-158,8-4-48,1-4 13,-2-4 76,2-5 132</inkml:trace>
          <inkml:trace contextRef="#ctx0" brushRef="#br0" timeOffset="183495.5447">2587 7152 144,'15'5'370,"-7"-1"83,7 9 88,1 1-27,-1 3-37,1 10-42,0-2-39,7 2-55,-7 9-67,0-6-61,-1 9-53,1-3-48,-9 4-52,2-1-71,-9 0-89,0 1-142,0-1-168,-9-3-178,2 4-108,-9-1-18,1 1 36,-1-6 113,-8 2 154</inkml:trace>
        </inkml:traceGroup>
        <inkml:traceGroup>
          <inkml:annotationXML>
            <emma:emma xmlns:emma="http://www.w3.org/2003/04/emma" version="1.0">
              <emma:interpretation id="{A8B022FC-23A4-4F1B-A355-FAB5C39582DC}" emma:medium="tactile" emma:mode="ink">
                <msink:context xmlns:msink="http://schemas.microsoft.com/ink/2010/main" type="inkWord" rotatedBoundingBox="-943,9864 9233,149 15772,7000 5595,16715"/>
              </emma:interpretation>
              <emma:one-of disjunction-type="recognition" id="oneOf21">
                <emma:interpretation id="interp105" emma:lang="en-US" emma:confidence="0.5">
                  <emma:literal>I.</emma:literal>
                </emma:interpretation>
                <emma:interpretation id="interp106" emma:lang="en-US" emma:confidence="0.5">
                  <emma:literal>= .</emma:literal>
                </emma:interpretation>
                <emma:interpretation id="interp107" emma:lang="en-US" emma:confidence="0">
                  <emma:literal>T.</emma:literal>
                </emma:interpretation>
                <emma:interpretation id="interp108" emma:lang="en-US" emma:confidence="0">
                  <emma:literal>t.</emma:literal>
                </emma:interpretation>
                <emma:interpretation id="interp109" emma:lang="en-US" emma:confidence="0">
                  <emma:literal>☺</emma:literal>
                </emma:interpretation>
              </emma:one-of>
            </emma:emma>
          </inkml:annotationXML>
          <inkml:trace contextRef="#ctx1" brushRef="#br0">5350 8204</inkml:trace>
          <inkml:trace contextRef="#ctx1" brushRef="#br0" timeOffset="3.21545E7">5371 8226,'0'0</inkml:trace>
          <inkml:trace contextRef="#ctx0" brushRef="#br0" timeOffset="189955.4442">3337 7320 169,'-9'0'324,"9"-5"31,0 5 7,0 0-58,0 0-39,9-5-20,-1 5 3,-1 0 14,9-4 18,-1 4 2,1-5-11,8 1-19,-1 0-16,1 0-17,7-5-15,-8 5-13,8-1-21,-7-4-27,7 4-27,-7 1-29,7-4-24,-8 3-21,1 1-18,-1-5-9,-7 5-9,7-1-18,-7 0-53,0 1-66,-1 0-82,1 0-122,-1 4-137,-6-5-112,5 5-79,-5 0-30,6 0 33,-15 5 95,9-1 124</inkml:trace>
          <inkml:trace contextRef="#ctx0" brushRef="#br0" timeOffset="190163.8868">3797 7640 84,'-15'18'374,"7"-5"71,8 5 70,-8-9 3,1 3-49,7 1-61,0 1-38,7-5-17,1 0-19,8-5-31,0 4-21,-1-8-21,16 5-34,-8-10-43,10 5-43,-11-4-40,10 0-77,-1-5-118,-7 1-140,7-1-195,-8-1-198,1-3-169,-9 5-50,8-5 43,-7-1 94,1-3 171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5:31.917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58563343-42F4-4C49-A0D6-95C3000CDECC}" emma:medium="tactile" emma:mode="ink">
          <msink:context xmlns:msink="http://schemas.microsoft.com/ink/2010/main" type="inkDrawing" rotatedBoundingBox="7499,2851 14625,2575 14724,5147 7598,5423" hotPoints="15284,3686 11256,5219 7045,4299 11073,2766" semanticType="enclosure" shapeName="Ellipse">
            <msink:sourceLink direction="with" ref="{F8FE6178-B38F-4B77-A71C-B1F8F5F1C4B6}"/>
            <msink:sourceLink direction="with" ref="{5A109C51-EC70-47E4-A72C-E395E2E9ABFA}"/>
            <msink:sourceLink direction="with" ref="{61297177-FB4D-4F0D-BB0A-7B40A9F92159}"/>
            <msink:sourceLink direction="with" ref="{71D9FA59-7093-45E0-8236-62C183DF996E}"/>
          </msink:context>
        </emma:interpretation>
      </emma:emma>
    </inkml:annotationXML>
    <inkml:trace contextRef="#ctx0" brushRef="#br0">6004 2376 252,'8'13'407,"8"-5"33,-1-3 16,8-1-88,1 1-137,7-5-90,0-5-28,8-4 2,0 1 17,1-1 29,-2-8 26,9 3 10,-7-3-4,-2-1-13,2 0-15,-2-3-25,2-2-21,-9 2-17,8-6-20,-7 5-15,-9-4-10,8-5 6,0 0 13,-7 0 24,0 1 28,7-5 30,-8-1 20,1-3 7,-1 3-9,1-3-15,-2 0-25,2 3-26,-8-3-25,0 3-20,-1-3-17,1 0-14,-1-1-8,-7 0-7,7 1-5,-6-5-2,-1 4-1,-1-4 2,2 4 2,-9 1 2,7-5 5,-7 9 4,-7-5 3,7 1 2,-9 3 1,2 6 3,-1-5-2,-8-1 0,8 6-4,-8-1-2,1 0-5,-1 5-7,0-5-1,1 5-4,-1-5-2,0 4-1,-6-3 1,6 3-1,-8-4-1,8 5 0,-6 0 1,-2 0 2,1-1-1,-1 1 6,0 4 0,1-5 1,-1 5 3,1 0-2,-8 5 2,7-5-3,-7 4-1,0 1-1,8-1-3,-8 0-3,-2 1-2,2-1-3,0 1 0,0 4-1,0-5 1,-1 5 0,1 0 1,0-1 1,0 1-2,0 0 2,-9 5 0,9-2-1,-8 1 1,0 1-2,-1 3 0,-5-3 1,-3 4-2,1-1 0,-7 1-1,7-1 0,-8 0 1,0-3-2,8 3 1,-7 1 0,-1-4 0,1 3 1,-1 1 0,-1-1-1,2 1 2,-1-1 3,1 1 0,-1-1 0,0 5 1,1-4-1,7 0-1,-8-1-4,1 1 1,6 4-1,-6-4-1,7-1 0,-8 1 1,8-1-1,-8 1 0,1-1 1,-1 1 0,-8-5-1,1 9 1,0-4 0,-9 0 0,1 4 0,8 0 0,-9 0 1,0 0-1,-7 0 0,9 8 1,-10-8 1,1 9 1,8-5-1,-1 1 1,0 4 0,2-5-1,-2 1-2,9 3-1,-1-3-1,8-1 2,1 0 0,-1 1 0,1-1-1,6-4 1,1 5 1,0-5-1,0 0 0,9 0-2,-2 4 2,-6-4-1,6 5 0,2-1 0,-9 1 0,7 3 1,2-4-1,-2 5-1,1 0 0,0 0 0,0 0 1,0 4 1,0-5 0,-1 6 0,-7-1 0,9 0 0,-2 0-1,-6 1 1,7 3 1,0-4-1,-8 1 0,7-1 2,2 0 0,-2 0-1,-7 0 0,9 0-1,-2 0 0,2 1 0,7-1 0,-9 0 0,1 0-2,0 1 2,0 3 0,8-4 0,-8 5-1,0-1-1,-1 1 2,1 0 0,0-1 0,8 1-1,-8-1 1,0 1 1,8 0-2,-9-1 1,2 1 0,6 4-1,1-5 1,0 1 0,0-5 0,7 5 1,-7-5-1,8 0 0,-1 0 0,8 1 0,-8-1 0,9 0-1,-8-4 0,7 4 0,1 0 0,-9 0 1,8 1-2,-7-1 1,8 4 0,-9 1-1,8-1 1,-8 5 0,1 0 1,-1 5-1,9-5 0,-8 4-2,7-4 3,1 5 0,-9-6-1,8 6 0,1-5 3,7 4-1,-7-4-3,-1 5-1,0-1 2,8 0 0,1 0-1,-9 5 1,8-4 1,1 3 0,-10 1 0,10-4 0,-2 3 0,-6 1-1,8 0 2,-2 0 0,2 0 1,-9-1-1,8 1 0,1 0 3,-2 4-3,2-4 2,-1 0 0,0 4-2,0 0-1,8 0-2,-7-4 0,7 4 1,0-4 1,0 4-1,7 0 0,1 1 1,0-6 1,7 5-2,1-4-1,8-1-1,-1 2 0,8-6-1,1 5-2,-1-5 0,1-4 1,6 5 1,2-6 2,6 2 2,1-2 2,0 2-2,8-6 3,-1 1-1,1-5-1,1 4-1,6-4-1,-8 1 2,8-5-1,1-1 1,-1 1-1,2 0 3,-2-5-1,0 1 0,1 4 2,-1-9 1,9 4 2,-9-4-2,8 4 2,1-4-3,-9 0-1,9-4-2,7 4-1,-7-4 1,-2-1 0,9 1 0,9-5 0,-1 0 0,-8 0 0,7-4-1,10 0 1,-10-1 2,2-3-1,-1 4-1,-1-1 2,9-3 1,-8 4-1,-8-1 0,9 2-1,-1-1 0,-8 4-1,0-5-1,0 6-1,0-1 0,8 0 1,-8 0-1,0 0 0,0 1 0,0-1-1,0 0 1,-7 1 1,7-2 1,-7 2 1,-2-1-1,2 5-1,0-5 1,-9 5-1,1-1-1,-1-4 1,0 4 1,-6 1 0,6-4 0,-8 3 1,10-3 1,-10-1 1,8-1 1,0-2 3,2-1 1,6-1 0,-8 5 3,0-4-4,9 5-3,-8-6-3,-1 1 1,-7 4-3,7 1-1,-6-1 0,-11 0-4,3 0-22,-1 5-43,-16-5-109,8 0-198,-8 5-307,-7-5-246,7 0-112,-7 0-29,-8 1 71,-1 3 177,-8-3 299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5:29.397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ABB9B1BE-B0E6-4C57-8C3F-B2590085A526}" emma:medium="tactile" emma:mode="ink">
          <msink:context xmlns:msink="http://schemas.microsoft.com/ink/2010/main" type="inkDrawing" rotatedBoundingBox="15767,2186 18945,3206 18206,5509 15028,4490" hotPoints="18238,3791 16821,5208 15403,3791 16821,2373" semanticType="enclosure" shapeName="Circle">
            <msink:sourceLink direction="with" ref="{8A0030FA-D376-4DF3-96B0-6A24B8335FAE}"/>
          </msink:context>
        </emma:interpretation>
      </emma:emma>
    </inkml:annotationXML>
    <inkml:trace contextRef="#ctx0" brushRef="#br0">2775 1966 33,'0'8'275,"0"-3"23,7 3 30,1-3-18,0-5-49,7 0-25,9-5-8,-8-3 1,15-1-7,0-4-26,0-1-24,1-3-11,7 0 2,-8-10 2,8 5-4,-8-9-12,0 5-21,-7-9-24,7 4-19,-8-4-8,-6 0 4,6-5 20,-8 1 22,-6-1 19,6-4 15,-15 4 4,8-4-7,-8 5-18,0-5-21,0 0-21,0 0-20,0 5-16,-8-5-3,8 4 6,-8 0 9,1 5 7,-2 0 2,-6 0 2,6 4-4,-14 0-11,8 5-12,-1-1-10,1 1-9,-9 4-7,1 0-7,-1-4-7,1 4-5,-8 4-4,7-4-2,-7 0-1,0 5-3,8-1 1,-10-4-2,11 5 0,-10-1 2,1 0 0,7 1 1,-7-1 1,8 1 1,-8 3 1,7-3-2,1 4-1,-8-5-1,7 5 2,0 0 4,1 0 1,-8-5 3,7 5 2,1 0 1,-1-5-2,-7 0-1,8 5-3,-1-5-3,0 1 1,-7-1 0,8 1-3,-1 4 1,-7-5 0,8 0 1,-8 6 0,0-6-1,0 4 1,-2 1 0,-5 0-1,7 0 2,-1 0-4,1 0 1,7-1-1,-7 5 0,0 1 0,8-1-1,-1 1 1,0-6-1,1 9 1,-1-3-1,2-1 0,-2 5-1,8 0-1,-7-1 0,-1 5 1,-7-4-1,8 4 0,-1-5 1,-7 5 1,7 0-1,-7 5 0,0-5 2,-1 4 0,1-4-1,0 5 0,8-1 1,-8-4-1,0 4-2,0 0 0,7 5 1,-8-5 1,9 1 0,-9-1-1,9 1 1,0 0-2,0-1 1,-9 4 1,9-3 0,0 3 0,-1 1 1,1 0 2,-1 0-2,-7 0-1,7-1 0,8 1 0,-7 0-1,-1 4 1,9-8 0,-1 3 0,1 1 0,-8-4 0,7 4 2,8 0-2,-8-5-1,1 0 0,-1 5 1,0-5 0,1 5-1,-1 0 1,1-4 1,-1 3-1,0-4 1,1 5-1,-1-5 0,1 5-1,-1 1 1,-8-2 1,8-4 1,1 5 0,-1-5-1,1 5 0,-1-4-1,9 4 0,-10-1 0,1-3 0,1 3 0,8-3 0,-2 4 1,-6-5-2,7 5 1,-7 0 0,6-1 0,2 1 0,-8 0-1,-1 0 1,8 4-1,-8-4 0,9 4 2,-9 0-1,1 0 2,6 5 0,-6-4 0,-1 3 0,9 0-1,-10 1 1,10-1-3,-9 1 1,8 0 1,1 4 1,-9-5-1,8 5 0,0-4 1,0-1 0,1 1-2,-1 0-1,0 3 0,0-3 2,8 0 1,-7 4-1,7-5 1,-9 5 1,9 0 1,-7 0 0,7 0 2,-8 0 1,8 0 1,0 4 1,0 1-1,0-1 1,0 1-1,8-1-1,-8 5 0,7-5-3,-7 5 2,9-5-2,-2 5 1,1 0 0,0 0 1,7 4 2,-7-4 0,8-1 1,0 6 1,-9-1 2,10-5 1,-3 10 3,3-5 4,-3 1 0,3-1 4,-1-5 0,6 6 1,-6-1-2,8-5-5,-1 1-1,1 0-2,-1 0-2,8 0-3,-7 0 2,7-5 1,0 0 3,-7 0 3,7 1 5,1-5 6,-1 0 2,0 0 5,0-4-2,0-1 0,1 5-3,-1-9-5,0 5-2,0 0-4,0-5-3,1 0-4,-1 0 0,0 5-2,8-10 0,-7 5-1,-1-4 1,8 0 0,0 0-1,-8 0 2,9-1-2,-2 1-1,-7-4 2,9 4-1,-9-5 4,0 0-1,9 1 2,-9-1 0,0 0-2,0-4 0,8 4 1,-8-4-1,0 0 1,2 0-1,5 0 2,-7 0-1,0 0-2,1-4 1,-1 0 0,0 4 3,0-4-1,0-1 3,2 1 7,5 0 2,-7-1 2,1 1-2,-1-1 3,0 0-3,8 1-4,-7 0-4,7-5-3,-8 5 0,8-5-4,-8 5 0,0-5-2,2 4-4,-2-3-2,0-1-2,0 5-1,-8-5-4,1 0-6,-1 4-24,1-3-49,-9-1-72,1 0-128,0 1-214,-1-6-316,-8 1-238,9-4-88,-8 3-2,1-3 89,-9-1 195,7 5 312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6:45.108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4DC73701-FFDC-43B7-9082-38246D7D36B9}" emma:medium="tactile" emma:mode="ink">
          <msink:context xmlns:msink="http://schemas.microsoft.com/ink/2010/main" type="inkDrawing" rotatedBoundingBox="16909,5066 20908,5149 20863,7317 16864,7234" hotPoints="20730,6235 18737,7339 16748,6229 18740,5125" semanticType="enclosure" shapeName="Ellipse">
            <msink:sourceLink direction="with" ref="{2197735F-CB19-4F64-A85A-862929A5153A}"/>
            <msink:sourceLink direction="with" ref="{DABA4B40-E6C3-4DD1-B3A0-FECA58429294}"/>
          </msink:context>
        </emma:interpretation>
      </emma:emma>
    </inkml:annotationXML>
    <inkml:trace contextRef="#ctx0" brushRef="#br0">3269 222 64,'-23'-9'207,"-1"-3"22,1-1-27,-8 3-35,7-3-16,-14 0-7,7 0 5,-9-1 5,1 2 4,0-1-1,-8-6-4,8 11 1,-8-5-3,0 4-14,0 0-15,0 0-11,1 1-17,-1 3-19,0 5-17,-1-4-11,1 0-14,1 4-12,-1 0-8,0-5-5,0 5-1,9 0 0,-10 0 0,9 0 5,0 0 6,0 0 3,0 0 0,-1 0 0,2 0 0,7 0-3,-9 0-2,9 0-2,-8 0 1,8 0-1,0 0-1,-9 0-2,9 0-3,-8 0-4,8 0 1,-1 0-4,-6 5 1,7-5-2,-1 0 4,-7 4-3,8 0 3,0-4 6,-1 5 3,1-1 10,0 0 5,0 5 6,0-4 1,7-1-6,-8 1-4,8 3-10,-7-3-7,8 3-4,-1-4-2,2 6-1,-10-1-1,8-5 0,2 5 0,-10-1 0,8 1 0,-7 0 0,7 4 1,-7-4 3,8-1 5,-8 6 5,0-5 0,0 4 3,7-5-4,-7 1 1,8 0-4,-10 5-4,10-6 1,1 1 3,-2 4 4,-8-4 2,17 4 4,-9 0 4,1-4 1,-1 5-3,9-6-2,-8 5 0,7 1-1,-1-5-2,3-1 0,-3 5-1,3-4 4,-3 5 0,10-1 1,-9-1 3,1 2 2,6-1 0,-6 4 0,-1 1 2,0 0-1,9 4 0,-1-4-4,-8 3 2,9 2-6,-9-2-2,8 2-3,1 2-6,-2-2 1,2-2-3,-8 2 2,6-2 3,9 2 4,-7-2 9,-1 2 9,-1-2 8,2 2 9,7-2 4,-7 1 5,-2 1 2,9-2 2,-8 6 0,8-5 2,0 4 1,0-4 5,0 0 7,0 5 7,0-1 12,0 1 8,8-2 8,1 6 5,-9-4-1,7-1-7,0 1-14,2 3-11,-1-3-15,8-1-14,-9 0-13,8 6-11,-6-7-5,6 6-5,1-4-1,0 3-6,-1-3-2,8-1 1,-7 5-5,8-5 0,-2 1 1,2-1-2,-1 5 1,8-5 2,-7 1 1,8-1-3,-1-4 0,0 0 0,0 4 0,9-4-2,-9-4-2,7 4-1,-5-5-1,5 6-2,-7-6 0,9 1-1,-9-5-1,0 4-1,9-4 1,-9 1 1,7-1 0,-6-4-2,7-1 3,0 2 1,0-2-1,8-3 0,0-1-2,-8 0 2,15-4 0,-7 0-1,0 0-1,8 0 1,-8 0 1,8 0-1,-8 0-2,0-4 1,7 4 1,-6-4-1,-3-1 0,11 1 1,-10 0 0,1-1 2,0 0 0,1 1 0,-1-5-1,7 5 1,-8-5-1,1 5 0,8-5-1,-8 0-1,0 0 1,8 1-1,-8-1 1,0 0-3,8 0 1,-8-4-1,-1 4 1,9 1-1,-9-6 1,9 1 1,-8 0 0,8 0 0,-8-1 0,7-3 1,1-1 0,-8 1 0,8-5-2,-8 4 1,7-4 1,-7 0 0,0 0-1,1 0 1,-10 0 2,2-4 1,-2 4-2,2 0 1,-2-4 2,-7 3-1,9-2 0,-9-7-1,0 6-1,1-5-1,-9-4-1,9 4-1,-1-8 0,-8 0 0,1-1 1,0 0 0,-2-4 0,1 4 1,-6-4-1,-1 5 0,-1 0-1,1-1 1,-9 5 0,1-1 0,-8 1 0,0 1 0,-8-2-4,1 5-12,-9-4-26,1-4-72,-9 4-119,-8-5-131,1-4-165,-8 4-157,0-4-138,0 0-46,-8 0 57,0 5 98,0 0 153,1 3 158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8:40.372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30 176 63,'0'-4'235,"0"0"51,0-5 5,-7 5 6,7-6 19,0 6 17,-8-1 9,8-3-9,-7 4-20,7-1-33,0 1-40,-9 4-35,9-4-30,0-1-24,0 5-20,0-4-13,0 4-6,0 0 13,0 9 31,9-1 27,-2 5 18,1 5 19,-1 8 1,2 5-24,6 4-43,-6 0-40,5 5-32,3 0-31,-3-1-18,3 1-13,6-5-8,-7-4-3,-1 0-2,1-10 0,8 2 0,-9-6 0,1 0-1,7-7-2,-8-2 0,1-3-4,8-1 1,-8-8-2,-1-1 1,9-3 0,-8-6 0,-1 1 1,1-4-2,-1-6-2,1 2-2,0-6-2,-9 5-4,1-5 0,0 6 3,0-6 2,-8 6-1,0-2 1,0 2 3,0-2 0,0 2 0,-8 2-1,8-2 1,-8-1-1,0 0 1,1 0 0,-2 0 1,9 0 1,-7 0 3,-1 5-2,0-2 0,0 7 0,8-1-1,-7-1 0,-1 5-1,8 1 2,0 3-1,-8-3 1,8 3 0,0 1-1,0-1 0,-8 5 1,8-4 0,0 4 0,0-5 0,0 5 2,0 0-1,0 0-2,0-4 0,0 4 1,0 0-1,0 0-2,0 0 0,0 4 2,8 1 3,-8 4-1,8 0 4,0 8 6,-1 1 3,9 4 9,-8 9 4,8-1 10,7 10 8,-8 4 4,1 0 4,-1 8-3,1 1-2,8 0-3,-9-5-5,1 5-6,0-4-6,-1-1-2,1-4-6,-1 0-4,1-9-7,0-5-2,-8 2-2,-1-11-5,9 2-5,-8-6-16,0-4-40,0 1-115,-8-10-175,0 5-267,0-5-251,0 0-119,-8 0-31,0 5 75,-7 0 155,-1 13 260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09:55.432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E764C34-8A15-40F7-BD38-0585860A3E1D}" emma:medium="tactile" emma:mode="ink">
          <msink:context xmlns:msink="http://schemas.microsoft.com/ink/2010/main" type="writingRegion" rotatedBoundingBox="13478,9762 14146,9762 14146,10616 13478,10616"/>
        </emma:interpretation>
      </emma:emma>
    </inkml:annotationXML>
    <inkml:traceGroup>
      <inkml:annotationXML>
        <emma:emma xmlns:emma="http://www.w3.org/2003/04/emma" version="1.0">
          <emma:interpretation id="{6489E209-AD0B-4335-9D97-0B52DB63BFB9}" emma:medium="tactile" emma:mode="ink">
            <msink:context xmlns:msink="http://schemas.microsoft.com/ink/2010/main" type="paragraph" rotatedBoundingBox="13478,9762 14146,9762 14146,10616 13478,106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41737B-D38F-4F59-95E4-DDA1DF041228}" emma:medium="tactile" emma:mode="ink">
              <msink:context xmlns:msink="http://schemas.microsoft.com/ink/2010/main" type="line" rotatedBoundingBox="13478,9762 14146,9762 14146,10616 13478,10616"/>
            </emma:interpretation>
          </emma:emma>
        </inkml:annotationXML>
        <inkml:traceGroup>
          <inkml:annotationXML>
            <emma:emma xmlns:emma="http://www.w3.org/2003/04/emma" version="1.0">
              <emma:interpretation id="{B2461DD4-D0F4-4532-BDF5-5701EDBEFA9C}" emma:medium="tactile" emma:mode="ink">
                <msink:context xmlns:msink="http://schemas.microsoft.com/ink/2010/main" type="inkWord" rotatedBoundingBox="13478,9762 14146,9762 14146,10616 13478,10616"/>
              </emma:interpretation>
              <emma:one-of disjunction-type="recognition" id="oneOf0">
                <emma:interpretation id="interp0" emma:lang="en-US" emma:confidence="0.5">
                  <emma:literal>(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'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659 23 118,'0'-7'202,"0"1"7,9 6-69,-9 0-51,0-5-32,0 5-18,0 0-7,0 0-3,0 0 6,0-7 12,0 7 20,0 0 29,0 0 36,0 0 45,0 0 46,0 0 39,0 0 29,0 0 11,0 0 1,0 0-3,-9 0-6,9 0 2,0 0 6,0 0 13,0 0 4,-10 7-14,10-7-32,-11 0-47,2 5-54,-1 8-59,-11-8-47,-9 11-31,11 1-15,-11 1-12,-9 4-3,9-1-3,-12 8-2,3-1 0,-1 6 0,1-1 0,-1 1-1,10-1 1,-10 1-1,10 0 0,0 0 0,10 0-2,-10 0 2,11-7-2,8 6 1,1-4 1,1-1-1,-3 0 1,12 0-2,0-5 2,0-1 1,0 1 1,12-1-2,-3-6 1,-9-5 1,10 8 1,-10-9 1,0 1-2,11-6 4,-11 7-2,0-6 3,0-6-2,0 5-1,9 2 0,-9-7-1,0 4 0,0-4-2,0 0 0,0 0-13,0 0-51,-9 0-99,9 0-108,0 0-156,-11 0-174,11-4-160,-10 4-82,10 0 28,-9 0 69,-3 0 137,3 4 164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8:43.630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2 15 205,'0'-9'309,"0"5"45,0 0 10,0 4 13,0 4 11,0 5 14,0 9 5,0 3 0,0 6-18,8 4-46,-8 8-45,7 0-38,-7 6-37,0-1-30,9 4-41,-9-4-39,0 4-40,7-4-34,-7-4-24,0 4-41,0-4-65,0-5-83,-7-1-103,7-2-141,0-1-142,-9-6-116,9 2-54,-7-5 12,-1-4 71,8-5 125,-7 0 138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8:43.898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-2 36 22,'0'-13'236,"7"0"54,1 9 44,1-1 23,-2 5 30,9 0 22,8 5-1,-9-1-15,8 5-34,8 4-50,0-4-44,1 4-31,-1 0-32,0 0-32,0 1-32,9-1-41,-16-1-39,7 2-50,-8-1-65,1 0-87,-9 0-136,1-3-158,0 3-157,-1-5-103,-8 5-17,2-4 44,-9-4 113,0-1 148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8:44.445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0 232 18,'8'-13'234,"-8"0"35,0-5 19,0 5-28,7-4-20,2-1-6,-2 1 1,1-1 7,0 0-3,7 5-6,1-4-9,-1 3-19,2 1-18,6 0-32,-7 4-23,7 0-25,-7 9-11,7 5-7,-15 4-7,8 8 2,-9 5-2,1 5 3,-8 4 1,0 3-1,-8 2 6,1-1 5,-1 5 11,0-5 11,-7 4 1,-1-8-5,8 4-14,0-9-16,0 1-21,1-5-24,-1-4-21,8-5-8,0-1-8,8-2-2,-1-6 2,1-4-1,15 0 3,-7-4-4,15-1-1,-7-4 1,7 5 0,0-5 0,1 5-2,6 0 3,-7-1-1,2 1 4,-2 8 16,-8 1 33,1 3 40,-9 5 28,1 1 22,-9 8 8,1-5-7,-8 10-22,-8-1-32,1 0-24,-9 5-17,1-5-12,-1 5-8,-8-4-9,8-1-7,-6 1-9,-2-6-27,1-3-105,-8 0-166,7-6-253,-8-3-272,1 5-142,7-5-52,-7-1 63,0 1 141,0 4 242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8:45.613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1 0 233,'8'-5'290,"-8"5"83,0 0 72,0 5 57,0 4 77,8 8 85,-8 5 46,7 5-41,-7 3-87,9 5-86,-2 5-106,1 4-118,8 0-83,-9 4-55,1 5-37,1-5-30,-9 0-21,7 1-17,0-1-13,-7 1-14,0-5-25,0 4-33,0-4-55,0 4-122,-7-4-133,0 0-166,7 0-169,0-4-135,-9 0-95,9-1 46,-8-8 92,1-1 152,7-3 175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8:45.954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0 32 66,'0'-13'321,"0"0"58,0 9 118,0-1 35,7 5 21,8 9 39,1 0 51,8 4 10,7 14-73,0-1-81,1 9-102,7 0-117,8 5-105,0-1-67,-9 1-45,17-5-29,-8 5-26,8-5-36,-8 0-86,0 0-136,-9-4-157,10 0-211,-9-1-207,-8 1-115,0 0 2,-7-1 93,-8 2 137,-1-6 200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8:50.073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12 150 67,'0'0'220,"-8"0"29,8 0-19,0 0-28,0 0-17,-7-4-8,7 4 1,0 0 2,0-5 4,0 5 0,0-4-6,0-1 4,0 1 1,7-1-7,-7 1-13,8 0-16,-8-5-14,9 5-17,-9-5-17,7 4-11,0-4-9,2 1-3,6 3-4,-6-3-3,6-1 0,-8 0 3,9 0 1,-8-4 4,8 9 2,0-5-1,-9 5 6,8 4 6,-6 0 11,6 0 10,-7 4 5,0 5 7,-1-1-2,2 5-7,-2 5-12,1 0-16,0 4-8,-8 0-5,0 0-7,8 4-3,-8-4-5,0 4-3,0 5-3,-8-5-2,8 5-4,-8-4-5,0 3-2,-8-3-6,9-1-6,-1 1-7,0-1-3,-7-4-5,6 5-4,-6-10-3,8 5-2,-2 0 0,-6-5-3,7 1 0,0 0-3,-8-1 2,16-3 2,-7-1 0,-1 0-1,1 0 0,-2-4 2,9 0 1,0-5-2,-7 0 1,7 1 1,0-1 1,0 0-1,0-4 1,0 0 2,0 0-1,0 0-1,0 0 0,0 0 0,0-4 2,0 0-2,7-1 0,-7 1 2,9-5-1,-2 1-1,-7-1-2,8 0-1,-1 0 0,2 0 0,-2 1 0,1-1 0,0 0 4,0 0 0,-1 5 1,-7-1 2,9 1 5,-2 0 4,1 4 1,-1 4 2,2-4 5,-2 9 2,1-1-1,8 1 1,-9 5-1,9-1 1,0 0-6,-1 5-4,9-1-3,-8-4-5,8 1-2,-2-1-3,10-5-4,-1 1-13,0-5-30,0-8-98,9 0-149,-9-5-239,0-4-268,0-1-152,-8 1-60,1-4 53,0-1 123,-1 1 224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8:54.178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0 38 24,'0'0'176,"0"0"8,0 0-7,9 0 2,-9 0 16,7 0 27,0 0 35,2 0 34,-1 4 24,8-4 9,-9 5-6,8-5-16,9 4-30,-8-4-36,7 0-20,1 0-12,-1 0-14,8-4-14,-7-1-17,7 5-26,-7-8-31,-1 3-33,1 1-23,-1-1-21,1 1-15,-9-1-9,1 1-30,-1 0-43,-7 4-46,0 0-49,-1-5-68,2 5-94,-2 0-78,-7 5-55,0-1-39,0 0-43,-7 1-9,7 4 60,-9 0 83,-6-1 81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8:54.380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3 0 73,'0'13'246,"-8"-1"51,8 2 11,8-1 10,-8-4 9,8-1 6,-1 2-7,2-1-24,-2-5-38,8-4-54,1 0-53,1 0-48,-3 0-33,3-4-31,-1-5-24,-1 4-29,1 0-50,-1 1-79,-7 0-104,0 0-106,-1-1-125,2 1-61,-9 0 0,-9-1 52,2 5 89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8:55.847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-2 31 38,'0'-9'319,"0"4"82,0 1 88,0 0 8,0-1-11,0 5-17,0-4-10,0 4 42,0 4 5,8 1-22,-1 8-31,2 5-39,-2 8-43,9 0-104,-8 9-78,7 5-50,1-1-34,0 5-26,-1 0-19,1 0-19,-1 0-14,1 0-10,0 0-5,-1-8-7,-6-2-3,6 2-11,-8-5-24,2-5-37,-9 0-78,7-4-155,-7 0-208,-7-5-226,7-3-194,0-1-80,-9-4 16,2-5 124,-1 0 191,8-4 226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8:56.593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-3 139 63,'0'0'250,"-8"0"47,8 0 14,0 0 6,0 0 13,0 0 7,0 0-1,0 0-15,0 0-29,0 0-44,0 0-49,8 0-35,-8-5-11,9 1 3,-2 0 17,-7-5 19,16 0 22,-8 0 7,-1 0 0,9 1-4,-1-1-8,-6-5-17,6 6-19,1-1-19,0 0-22,-1 1-27,1-2-23,-1 6-17,8-5-11,-14 9-6,6-4-3,1 8-6,-1 1-3,1 3-2,0 6-4,-8 8-6,-1 0-2,0 4-5,2 1-4,-9 3-3,8 5-3,-8 5 0,0 0-5,-8-1 0,8 5 1,-9-4-3,2-1-1,7 1 1,-7-5 0,7 0 0,-8-4-1,-1-5-1,9 1 2,-7-5-2,7-5 1,0-3-3,-7-6-1,7 1 0,7-5-1,-7 0 2,7-4 1,2 0 2,6-4 1,-8 0 1,17 0 6,-8-1 1,8 1 4,-1 4 2,8 0 4,0 0-1,0 0-4,2 4-4,5-4-3,-7 5-8,9-1-18,-9 0-27,0 0-65,0 1-136,-8 0-155,1-1-217,-8 1-205,-9 3-126,1 1-16,-8 0 94,-8-1 131,-6 6 209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13:43.65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AD7CCE8-EAC9-42B5-9AFA-F6B19EA43722}" emma:medium="tactile" emma:mode="ink">
          <msink:context xmlns:msink="http://schemas.microsoft.com/ink/2010/main" type="inkDrawing" rotatedBoundingBox="12586,7911 12830,9673 12750,9685 12506,7923" semanticType="callout" shapeName="Other">
            <msink:sourceLink direction="with" ref="{DC8A1AF1-C701-471F-8DC3-B180FCCD4D7B}"/>
            <msink:sourceLink direction="with" ref="{E3F70E20-92E8-42AF-981D-979AC91FA26B}"/>
          </msink:context>
        </emma:interpretation>
      </emma:emma>
    </inkml:annotationXML>
    <inkml:trace contextRef="#ctx0" brushRef="#br0">203 1764 7,'0'0'179,"0"0"20,0 0-17,0-6-13,9-10 1,-9-2 14,11-9 17,-11-7 13,10-6 10,-10-5 0,0-11-7,0 0-15,0-5-25,-10-12-28,-1-1-30,2-4-24,-1 0-18,-10-8-9,10 4-1,-11 2 5,12-3 5,-12 10 5,12 0 3,-12 5-11,12 7-9,-1-2-10,1 7-10,-2 6-10,1 6-10,1-2-2,9 8-8,-11 3-5,11 7-3,-10 0-3,10 7-3,0 2-4,0 3-1,0 5-14,0 0-28,0 0-47,0 4-69,0 2-73,0 0-84,0-1-65,0 6-49,10 0-25,-10 6-4,11-6 36,-11 5 68,9 0 65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11.281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20 290 315,'0'0'416,"-8"0"83,0 0 32,8-4-47,-7 4-40,7-5-39,0 1-44,0-1-29,0-8-14,7 0-2,1-5 4,8 1-11,-9-1-18,9-4-35,-1 0-43,1-4-51,0 4-47,-1 0-30,9 5-20,-8-1-15,8 0-9,-10 10-7,3-6-10,6 10-6,-8 4-3,1 9-3,-1 4-3,-6 4 0,-2 10 2,1 3-3,-8 6-3,0 3 1,0 1-3,-8 8-1,1-4-2,-9 5 2,8 3 1,-8-3-3,1-5 0,-1 0 1,9-5 0,-10-8 1,10 4-2,0-13 3,-2 0-1,1 0-1,1-9 0,7 0-1,0-4 0,0 0-1,0-4 1,7-1 1,1 0 0,1 1 2,5 3 3,3-3 1,-3-1 4,3 0 3,6 1 3,-8 0 1,9-1 3,-8 0-1,0 1-1,6-5-4,-6 4-5,0 0-5,-1-4-11,1 0-26,-8 5-40,-1-5-119,2-5-162,-2 5-243,-7-8-241,8-5-135,-8-1-46,0-3 73,0-1 140,0-4 234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11.538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23 52 402,'0'-22'563,"-7"9"73,7 0 78,-7 8 4,7 5-51,-9 9-83,9 9-58,0-1-35,0 14-50,9 0-89,-2 4-109,0 5-68,2-1-44,6 1-28,1 0-23,-8-1-17,8 0-15,-1-3-13,1-1-13,-9-4-9,9-5-20,-8 1-32,-1-1-48,2-8-80,-2-1-149,-7-4-192,8 1-227,-8-6-202,0 1-78,0-5 13,-8 5 115,8 0 175,0 0 228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11.734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31 0 35,'7'9'536,"1"4"160,0 0 130,0 0 126,-8 1-32,7-1-156,-7-1-132,0 2-122,9-5-112,-9 0-112,7-1-86,-7 1-74,0-5-79,0 1-87,0 0-126,0-1-221,0 0-317,-7 1-249,-2 3-110,2-3-21,-9 8 66,-8-4 191,2 8 301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17.429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56 293 47,'-8'4'179,"8"0"-5,0 1-14,0-1-9,0 0 4,0 1 21,-7-1 29,7-4 37,0 5 34,-9-5 25,9 0 8,-7 0-10,7-5-27,-8 1-33,0-5-43,8 5-37,-8-9-35,8 4-29,0-9-24,0 5-21,0-4-13,8-2-10,-8 2-3,8 0 0,0-1 2,-1 1 2,9-1 7,-8 0 3,8 5 1,-9 0 7,9 0 7,-1 0 13,1 0 9,-1-1 11,1 5 11,1 1 5,-3-1 2,3 5 7,-3-1 8,10 5 8,-8 9 9,0 0 10,-1 8-2,9 5-16,-17 4-21,9 5-21,0 9-27,-8 0-21,-1 8-13,-7 0-7,-7 5-3,7 0-3,-8-1 0,-8 1 1,0 4-1,9-8-1,-17 4-2,9-5-1,-1-4-2,0-4-2,1-1 2,-1-9 0,1 2-1,6-11 0,2 2 1,0-6 4,-2-4 0,1 1 3,8-10-1,-7 0-3,7-4 1,-9 0-5,9-4-3,0 0-2,0-1-2,0 1 2,0-1 0,9 0 2,-9 1-1,7 0 2,1-5 0,8 9 2,-9-4-2,10 0 1,-3 4 3,10 0 1,-8-5 3,8 5 1,-1 0-1,-8 5 2,9-5-3,-1 0-1,1 4-3,-1-4-2,1 4 1,-9 1-3,8-1 1,-6-4-3,-10 4-4,9-4-19,-8 0-49,0 4-106,-8-4-136,8 0-194,-1 0-195,-7 0-180,0-4-59,8 0 52,-8 0 105,8-5 180,0 0 191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17.766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119-2 154,'0'-5'371,"0"5"96,-9 10 80,9 3 13,-7 13 12,7 5 5,-8 4-10,1 9-32,-2 5-62,2-5-77,-1 4-82,0-4-91,0-5-77,1 1-62,7-5-38,-9 0-24,9-8-40,-7-1-93,7-9-120,0 6-145,0-11-190,-8 2-172,8-1-134,0-4 0,-7-1 72,-2-3 118,9-1 177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17.987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-1 57 56,'0'-23'434,"0"10"98,0 0 91,8 4 74,0 9-5,-1 0-37,2 9-61,-2 0-57,8 4-63,1 5-86,0-1-115,8 0-104,-9 6-65,8-6-39,1 5-25,-8-4-20,6-1-22,-5-3-37,-1 3-120,7-4-149,-8 1-201,-6-5-206,6-5-184,1 5-72,-1-9 60,1-5 118,0 1 184,-1-9 199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18.172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-3 17 251,'0'-9'505,"0"5"125,0 8 154,7 10 46,-7 7-24,0 6-73,9 8-101,-9 0-106,0 9-140,7 0-143,1 0-102,-8 4-97,8 0-131,0 1-207,-1-5-294,1 4-278,8 1-141,0-6-47,-9 10 51,9 1 164,-1 3 272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19.708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15 2 179,'-7'0'503,"7"5"90,-8-5 64,8 0 18,0 0-81,0 4-84,8-4-42,-8 4-30,7-4-22,2 5-35,6-1-51,1 1-69,7-5-78,1 0-45,7 0-33,-7 0-21,-1 0-19,8 0-16,-7 0-14,-1 0-14,8-5-13,-15 5-20,7 0-27,-7 0-47,0 0-103,-9 0-130,1 0-168,8 0-186,-9 0-149,-7 0-109,0 0 22,0 0 88,0 5 147,0 4 187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19.896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15 70 91,'-8'22'447,"1"-4"93,7 4 68,0-4 16,7-5-64,1 0-74,0-4-55,7-5-34,1-4-26,8 0-32,-1-4-51,8-5-68,0 0-67,0 0-60,0-4-61,2 0-97,-2-5-114,0 5-152,-8 0-187,8 0-184,-7-5-135,-8 5-10,8 0 59,-10-5 119,3 5 171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20.801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-7 285 37,'0'-8'306,"0"3"57,0-4 72,0 0 17,0 1-13,0-1-11,0-4 5,0-1 7,7-3-8,2 4-29,-9-5-28,7 1-28,10 4-38,-10-1-46,0-3-50,2 8-50,-1-4-44,6 4-36,-5-4-24,-1 4-11,-1 5-7,9-5-1,-8 4-3,0-4 2,0 5-2,-1 0-4,1-1-2,0 5-2,7-4-2,-6 4-4,-2-4-3,1 4-3,0 0-3,0 0-2,-1 0-1,-7 4-3,8-4 3,0 0-2,-8 4 0,8-4 2,-8 5 1,7-5 1,-7 4 0,0 0 2,9 1-1,-9-1-2,0 1-1,7-1-4,-7 1-3,8-1-1,0 0-1,-8 5 0,8-5 0,-1 5 2,-7 0 2,8-4 1,-8 8 3,8-5 2,0 1 3,-8 5 2,7 3-3,-7 1-1,0-1-2,0 5-3,0 0-1,0 0-1,0 0-3,0 4 0,0 1-1,-7-1 0,7 5-1,-8-4-2,8 3 2,-8-3-1,8-1-1,-8 5 0,1-5 0,7 0 1,-8 1 0,0-1 2,0 1 0,1-1 0,-2-4 0,2 5 0,-1-10-2,0 5-1,0-4 0,1-5 0,-1 4 0,8-8 2,-8 4 0,8-4-1,-8-5 0,8 5-1,0-4-2,0-5-3,0 0 0,8 0 1,0-9 1,-8 0-1,8-4 4,7 0-1,-7-1 1,7 1-2,-6 0 1,6 0 2,1 4 0,-1-4 2,1 9 1,0-5 1,-1 5 3,1 4 2,8 0 0,-9 0 0,8 4-1,1 5 0,-1-1-2,8 5-3,-7-4-3,7 9-3,1-5-9,-1 0-24,0 1-33,0-1-51,9-5-101,-9 6-133,0-10-145,0 5-168,8-5-145,-8 1-108,0-5 18,0 0 89,2 0 130,-10 0 177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13:43.21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67C5F33-4F5E-4F72-AE69-4491C9FBAFA3}" emma:medium="tactile" emma:mode="ink">
          <msink:context xmlns:msink="http://schemas.microsoft.com/ink/2010/main" type="inkDrawing" rotatedBoundingBox="13293,8542 13579,10151 13500,10165 13214,8556" semanticType="callout" shapeName="Other">
            <msink:sourceLink direction="with" ref="{DC8A1AF1-C701-471F-8DC3-B180FCCD4D7B}"/>
          </msink:context>
        </emma:interpretation>
      </emma:emma>
    </inkml:annotationXML>
    <inkml:trace contextRef="#ctx0" brushRef="#br0">-568 841 14,'0'0'177,"0"0"5,-10-7-14,10 2-12,0 1-6,0-10 3,0 3 7,0-11 7,0 5 4,0-5 10,0-5 3,-9-2-7,9 1-12,-11-5-14,1 0-15,1-7-17,-3 0-16,3 2-8,9-8-5,-10 7-4,-1-7-4,2-3-8,9 4-10,-10-6-4,1 0-1,9-5-6,-11 4-7,1-2-2,1 2-3,9-2-3,-11 2-3,1-4-2,10 12 4,-9-7 3,-2 7 6,11 3 3,-10 2 1,1 5-1,-1 1-7,10 6-7,-11 4-7,2-6-9,9 7-11,-10 5-2,-1-4-3,11 2-2,-10 3-1,10 5-2,-9 0 4,9 0-2,0-1-2,-11 7-2,11-1-11,0 0-22,0 1-44,0-1-81,0 6-111,-10 0-114,10 0-111,0 0-85,0 0-15,-9 6 50,-1-1 95,-1 7 112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24.988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1408 402 162,'0'-9'217,"8"5"-8,-8-5-13,0 5-11,0-1-6,-8-4 5,8 5 7,-7-1 6,-2 1 2,2 0-1,-1-1-4,1 1-16,-9 4-21,0 0-25,1 0-20,-9 0-20,1 0-20,-1 4-12,0-4-13,-7 5-9,8-1-10,-8 0-4,0 1 2,-1-1 5,1 5 4,0-4 3,0 3 5,0-3 0,-2 3-2,2-3-1,0 4-4,0-5-1,0 5-5,-8 0 3,8-1-3,0 1 0,-2 5 2,2-6 0,0 5-1,0 1-2,0-1-3,8 0-5,-8 0-3,7 1-5,1 3-1,-8 0 1,7-3 5,0 3 7,1 1 7,-1-5 12,1 0 10,7 0 9,-7 5 8,0-5 5,7 5-2,-8 0-1,8-1-1,-6 0-3,5 1-3,-6 4 1,7-4 4,1 4-2,7-5 2,-8 5 3,9 0 0,-9 0 0,8 0-1,0 0 6,0 4 0,8-3 2,-7-2 3,7 6 0,0-1-4,0 1-8,0-1-9,0 5-7,7-5-11,-7 5-8,8 0-6,-8 0-2,8 4-3,0-5-3,-1 1-1,2 5-2,-9-6-2,7 1-3,1 0-1,-8-1-1,8 1-4,0-4 2,-8-1-1,7 1-1,1-2 1,0 2 0,0-1 2,-1-3-2,2-2 0,6 2-2,-6-2 0,5-3-2,3 4-1,-3 0 0,10-4-1,-8 4-2,8-5-1,-1 0 2,1 2-2,-9-2 1,16 0 0,-8 1 1,1-5 2,-1 5-3,1-5 0,0 5-1,-1-5 1,1 0-1,-1 0 0,1 0-1,7-4 1,-8 5 0,1-6 0,7 1 0,-7-1 0,-1-3-1,8 4 0,-7-4 0,7-1 0,0 0 0,-8-4-1,8 5 0,0-5 1,2 0 0,-2 0 0,0-5 0,0 5 1,0 0 2,1-4-2,-1 4 2,0-4-2,0 4 0,0-5-2,9 5-2,-9-4 3,0-1-1,1 5 0,-1 0 1,0-5 0,0 1 4,0 4 0,1-4 2,-1 4 6,0-4 1,9 4 4,-9-5 3,0 1 1,0 0 1,8 4-1,-8-5-1,0 1-4,9-1 1,-9 5-3,0-5-2,8 1 1,-7 0 1,6 0-1,-7 4 0,2-5 1,-2 1 2,0 0 1,0-1 0,0 1 1,1-1-1,-1 1 0,-8-1-6,8 1 0,0 0-3,-7-1-1,0 1-1,7 0-3,-8-1 2,1 1-1,7-1 0,-8 1-3,1-1 0,-1 1 0,8 0-1,-7-1 0,0-3 0,-1 8 3,8-9-1,-7 5 0,-1-1 0,8 0 1,-7 1-1,7-1-1,-8 1 2,1 0 0,0 0 0,7-5-1,-8 5-2,1-1 2,-1-4-1,1 4-1,7 1 1,-8-4 0,1 3 0,0-3-1,7 3 0,-8-4-1,1 4 1,-1-3 0,8 4 0,-7-1 1,-1-3-1,0 3 0,0 1 0,1-1 0,-1-4 1,1 5-1,-1 0 2,1-5 0,-9 5 0,9-1-1,-1-4-1,1 0 0,-8 5 1,7-5-1,1 5 0,-2-5 0,2 5 0,-8-5 0,7 4 0,-6 1 0,5-5-1,-6 5 1,8 0 0,-8-1 0,-1-3 1,8 3 1,-7 0 0,-1 1 0,1 0-1,-1-1 0,1-3-1,0 3-1,-8-3 1,8 3 0,-1-4-1,-8 4 1,2-3-1,6-1 1,-6 1 0,5 3 0,-5-4 0,6-4-1,-8 4 2,10 1 0,-10-6-2,9 1 0,-8 4 0,0-8 1,7 3-2,-7-3 1,8 4 2,-9-5 0,2 1 0,6-1-1,-7 0 2,0 5-1,-1-4-1,-7 3 0,8 1 2,0-4-2,0 3 0,-1-3 0,-7 4 0,9-5 1,-9 5 0,7-4 1,1-1-2,-8 0-1,9 1-1,-9-1 1,0 1 0,7-6 0,-7 6 1,0-1 1,0-4 0,0 5-1,0-5 1,-7 0-1,-2 4 0,9-4 0,-8 0 0,1 0 2,-9 0-1,8 0 1,-8-4 1,9 4 0,-1-5-3,-8 6 0,0-6 0,9 1 0,-9-1 0,1 1 0,7-5 0,-8 5 1,0 0-1,1-1-1,6 1 1,-5 4 0,-3-4-1,3-1 0,-3 5-1,1-4 1,1 4 0,-1 0 0,1-5 0,-1 5-1,0-4-1,-6 4 0,6-5-2,-8 6 1,8-2-1,-6 2-1,6-6 0,-8 5 1,0 0-1,10 0 2,-10 0-1,0 5 2,-8 0-2,10-2 1,-2 2 1,-8 4 0,10-1-1,-2 6-1,-8-1 1,1 5 0,0-1-2,0 1 0,0 4-3,-9 0 0,9 0-4,0 0-1,-8 4 1,8 1-1,-8-1 2,-1 0 0,1 5 2,-7 0 1,6 0 2,-7 0 1,1-1 1,6 1 2,-7 4 2,9-3-2,-9 2 1,7 1 1,2-4 1,-2 5-1,1-1 2,8-5 1,-8 6 1,0-1-2,0 0-1,8 0 2,-9 1-1,9-1-1,-8 4 0,0-3 0,0 3 1,0 0-1,0 1 1,-1 0 1,2-1-1,-2 1 0,2-5 0,-2 5-1,2-5-3,6-4-17,0-1-32,1 1-73,0-4-159,0-5-200,8 0-242,-1-5-198,8 1-83,1-1 14,-1 1 126,0 0 183,1-1 236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32.757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5 47 30,'0'-5'211,"0"1"28,-7-1 10,7 0 12,0 1 22,0 0 31,0-1 23,0 1 9,0 0 2,0 4-7,0-5-17,7 5-3,-7-4 13,0 4 33,7 0 15,-7 4 1,8 1-11,1 8-35,5 5-56,-5 3-70,6 11-51,1 2-34,0 6-25,-8 4-24,7 4-18,-7 5-13,7 0-11,-6 0-8,6-1-11,-7 1-4,0 0-5,-1-5-6,1-4-7,0 0-20,-8-9-32,8-4-45,-8 0-93,0-9-145,0-9-194,7 0-200,-7-13-188,0-9-72,0-4 32,-7-13 113,7-5 182,0-8 210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33.136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170 53 282,'16'-17'343,"-9"4"63,9-1 25,-16 10 0,8-1-5,-1 10 9,-7-1 20,9 10 3,-9-1-21,-9 9-33,2 4-32,-1-4-44,0 9-53,-7-5-53,-1 5-50,1-5-48,-1 1-42,0-1-26,1-4-15,-9 0-11,17-4-6,-9-1-5,-1-4-1,10-4 0,0 5 0,-2-10-1,1 5 1,1-5-1,7 0-3,-7 1-4,7-5-5,0 4-2,0-4 0,7 4-2,-7 1 0,15-5 1,-6 5 1,5 3 1,3-3-1,6 3 4,-8 1 2,9 0 3,-1 0 4,8 4-1,-7-4-1,-1-1-2,1 1-4,-1 5-1,-6-10-11,6 5-24,-8-1-63,-8-3-141,2-1-175,-1-4-226,-1 5-217,2-10-116,-9 1-16,0-5 101,0 0 154,-9-8 213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33.381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-3 126 94,'0'0'422,"0"-4"81,0 4 68,9-4 15,-9 4-65,7 0-55,1 0-51,8-5-20,0 0-14,-1 1-12,1 0-24,8-5-53,-1 0-56,0 1-56,0-1-48,1 0-52,-1 0-36,1 0-32,-8 5-55,-1-5-95,1 5-114,-9-5-123,1 9-140,1-9-125,-9 9-72,0-4-12,0 4 7,0 4 67,-9 5 113,9 0 120,-15 4 107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33.534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-1 79 129,'0'22'323,"0"-5"84,8-3 58,-8-1 7,8 0-7,-1-5-24,1-3-33,8-5-51,-9 0-72,9-5-70,8-3-63,-9-1-76,1-4-98,0-1-169,-1 1-194,-6-4-195,6-1-102,-8 1-29,2-5 33,-9 4 124,7 1 165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34.086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0 213 223,'0'0'314,"7"-5"66,-7 5 30,8-4 17,-8 4 9,8-4 1,-8-5 2,8 0-10,-1-4-21,2 0-18,-2-5-11,1 5-22,8-5-41,-1 1-50,-6 4-53,6-5-49,1 5-43,0 0-29,-1-1-20,1 6-14,-1 3-8,1 1-7,-9 0-6,9 8-5,-8 0-3,-1 9 1,2 1-1,-9 3-2,0 10-2,-9-5-1,2 4 3,7 5-3,-15-5-3,6 5 1,-6 0 0,7-4-3,0-2-5,-8-2-3,9-2-3,7-3-3,-8-5 0,8-4-2,-7 0-2,7-5 1,0 1-1,7-10 1,1 1-1,-1-5 2,9 0 1,0-4-2,8 4 1,-9 0 2,8-4 2,1 5 5,7 4 2,-8-1 7,8 5 3,0 0 4,-7 5 6,8 3 6,-9 1 6,9 4 10,-17 0 7,8 5 7,-7-5 3,-8 5 0,-1-1-3,2-4-9,-9 5-10,-9-1-12,2 1-11,-1 0-10,-8-5-13,1 0-27,-1 0-42,0-4-57,-7 0-80,0-5-191,-9 0-243,1 1-247,0-1-170,-9 6-57,2-6 21,7 4 158,-9 1 231,9 0 260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35.561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307 148 140,'8'-4'210,"0"4"9,-8-5 4,0 5 5,8-4-1,-8 4-5,0-4 0,0-1 5,-8 1 5,8-1 5,-8-4 4,0 5-1,1-5-17,-2 1-29,-6-1-31,8-5-31,-9 6-23,0-1-15,1 1 1,-9-2 5,8 1 5,1 1 11,-1 3 5,-8 1 13,10 0 8,-3 4 2,1 0 9,1 4 2,7 5 16,-7-1 0,6 6-11,-6-1-12,8 9-15,7 0-16,-9 4-25,9 1-16,0 8-9,0 0-5,9 0-4,-2 5-5,1 4 0,8 0-1,-1 0-3,-7 0-2,16 0-1,-9 0-4,1 0-5,-1 0-6,8-5-9,-6-4-6,-1 0-9,-9-4-3,8-5-3,1 1-1,-8-10-5,0 1-17,7 0-25,-15-10-40,9 6-103,-9-10-139,0 1-160,0-1-174,0-8-143,-9-1-123,9-4 15,-7-8 95,-1-1 140,8 0 180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35.760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415 9 1,'7'-10'363,"-7"10"113,-7 5 110,7 0 61,-16 8 3,-1 4-8,-5 1-31,-1 4-65,-10 0-83,2 0-88,0 4-98,0-4-96,0 0-79,8 0-52,-1-5-61,1-3-114,-1-1-126,0 0-182,10-9-204,5 1-203,-6-5-75,6-9 42,2-4 89,-1-4 161,8-6 194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36.226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29 5 202,'0'-4'303,"0"4"50,0-4 34,0 4 32,0 4 24,-7 0 24,7 6 28,-9-1 25,9 8 0,-7 5-33,7 0-43,-8 4-58,8 0-75,0 5-84,0 0-76,0 0-52,0 0-34,8-1-23,-8-3-18,7-1-11,2-4-7,-2 0-11,10-4-16,-10-5-34,0 0-83,10 0-115,-10-8-128,0-1-179,10-4-166,-10-4-148,2-5-13,-2 0 64,1-9 101,0 1 172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36.647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7 105 182,'0'-5'425,"-7"1"85,7 0 66,0 4-48,0 0-81,0 0-83,0-4-69,7-1-46,-7 0-21,16 1-4,-8-5 4,7 0-5,1 5-8,0-4-14,-1-1-21,1-1-23,-1 2-20,1 3-18,0 1-14,-8 0-14,-1 0-11,2 4-7,-9 0-4,7 4-3,-14 4-3,7 5-8,-9 1-6,2 3-7,-1 5-9,-8 0-4,9 0-4,-2-4-2,1 4-7,1-4-5,0-5-4,7 4-4,0-3-3,0-1 0,7-5 1,0-3 1,10 3 1,-3-8-2,10 0 3,0-4-1,-1 0 0,1-1 2,-1 1 6,8 0 4,-15-1 6,8 5 7,-9 5 9,1-5 6,-9 8 3,1-3-4,-8 8-4,0 1-6,-8 3-12,-8 5-20,1 0-35,-1 0-75,-7 0-165,-1 0-231,2 4-257,-10-4-189,1 4-78,0 1 17,-9-5 131,9 4 215,0-4 252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13:41.60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CECD7F8-2112-4F90-8DA7-8B52083B48A7}" emma:medium="tactile" emma:mode="ink">
          <msink:context xmlns:msink="http://schemas.microsoft.com/ink/2010/main" type="inkDrawing" rotatedBoundingBox="14865,9789 14884,10305 14783,10308 14764,9793" shapeName="Other">
            <msink:destinationLink direction="with" ref="{427E9CDB-32E3-453D-9C6C-72E4EE4AD5EA}"/>
          </msink:context>
        </emma:interpretation>
      </emma:emma>
    </inkml:annotationXML>
    <inkml:trace contextRef="#ctx0" brushRef="#br0">60 475 168,'0'0'206,"0"5"-19,0 1-6,0-1 3,0 1 17,0-1 17,0 0 18,0-5 14,0 6 5,0-6 3,0 0-8,0 0-10,0 0-15,10 0-10,-10-6-7,0 1-9,9 0-1,-9-6-7,11-6-12,-11 1-20,10-2-25,-10-4-27,9-2-28,-9 3-19,0 0-16,0-4-12,0-2-11,0 5 1,0-1-1,0 0 0,-9 1 2,9 0 3,0-1 6,-10 7 0,10-7 0,0 13-1,-11-9 4,11 8-1,0 1-1,0-2-4,0 2 0,-9-3-4,9 8-7,0-2-5,0 3-3,0 4-4,0-6-6,-10 6-9,10-5-21,0 5-36,0 0-48,0 0-50,0 0-53,0-6-54,0 6-62,-11 0-62,11 0-59,0 0-44,-9 0-36,9 0-38,0-5 28,-10 10 72,-10-5 90,10 6 88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37.160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-3 0 336,'0'4'466,"7"5"113,1 0 58,8 0 51,-1 8 25,1-3-31,7 4-77,1 3-82,7 2-101,-8 2-122,1-2-113,7 3-75,-8 0-47,-8 5-28,9-5-32,-8 5-58,-9 0-128,2 0-143,-9 0-193,0 4-194,0-5-185,-9 1-57,-5 5 65,-3-6 111,1 5 174,1-4 185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38.262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90 21 269,'-7'-9'383,"7"1"99,-9 3 29,2 5 0,-1 0-9,1 5 3,-2 8 5,2 0-10,-1 9-32,0 4-40,0 5-43,1 4-65,7 5-82,-9-1-76,9 1-47,0 4-33,9-5-21,-9 1-17,7-5-11,1 0-14,8-4-9,-9 0-5,9-5-11,-8-4-16,8-4-25,-1-1-60,1-3-115,0-6-120,-1 1-175,1-5-176,-1-4-163,1-8-62,0-1 49,-1-4 88,1-1 164,-1-3 179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38.473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85 30 300,'8'-18'489,"-8"5"113,9 9 138,-9 4 20,7 0-29,-7 13-64,0 4-84,-7 5-89,7 5-125,0 3-132,-9 6-94,9-5-57,-8 3-36,8-3-23,-7 0-24,7-5-32,-9 1-75,9-1-120,-7-4-127,7-4-167,-8-5-164,1 0-149,-2 0-48,2-8 53,-1-1 91,0-4 151,-7-4 165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38.665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-2 22 134,'0'-13'424,"9"8"132,-2 1 150,1 4 84,8 4 16,0 1-32,-1 8-80,8 0-103,-7 0-130,8 0-161,-2 1-110,2 3-71,8-4-49,-9 1-34,0-5-41,1-1-47,-1 1-96,1-5-156,-8-4-210,7 0-223,-8-4-189,1 0-74,-8-5 30,-1-4 123,9 4 193,-8-4 217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38.885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-3 36 84,'0'-13'420,"0"4"130,9 0 129,6 5 89,1 4 24,-1 0-30,9 4-72,-1 5-87,1 0-94,-1 9-129,8-1-116,-7 1-77,-1 4-55,1 4-39,0 5-34,-10-5-23,10 5-18,-15 0-25,6 0-33,-15 4-43,7 0-61,-14 0-132,7 0-147,-15 0-199,6 5-197,-6-5-140,-8 0-35,-1 1 79,-7-6 125,-9 1 200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42.815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-1 716 280,'0'-9'392,"0"9"121,7-4 72,1 8 28,-8 1 38,8 4 23,0 4-30,-1 4-84,2 6-85,-2-2-108,9 6-109,-8 3-81,7 1-45,-7 0-27,7 4-19,1-4-17,-8 0-14,8-5-13,-1-4-8,1 0-7,0-9-2,-1-3 1,9-15-4,-1-13-2,1-8-6,7-18-18,0-13-44,1-14-82,6-12-198,2-10-315,-9-12-266,8-14-131,0-3-37,-8-6 36,0 4 176,-15 15 303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44.264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-1 774 140,'9'-4'341,"-9"-5"63,0 4 57,0 1-25,0-1-34,7 1-26,-7 0-22,0 4-4,0-5 19,8 5 19,-1-4 13,2 4 0,-2 0-5,1 4-25,0 1-58,7-1-62,-6 5-56,6 0-36,1 4-24,-1 4-20,1 1-16,0 4-14,-1 0-14,-7 0-13,8 0-13,0 4-13,-1-3-7,-7 3-6,7-4-7,1 0-6,-8-5-2,8 1-1,-1-5-4,-7 0-1,7 1-1,1-10 3,-8 0 0,8 1 1,8-10 3,-10-3-3,3-1 2,6-13 0,1 0-2,-9-13-2,16-9-19,-8-9-36,9-18-57,-1-8-159,-7-13-274,7-9-341,0-13-164,9-1-61,-9 1 7,0 0 130,-8 8 261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52.754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47 114 207,'-7'0'279,"-2"-4"46,2 4-23,-1 0-12,8 0-3,-8 4-1,8-4-13,0 0-24,-8 0-19,16 0-18,-8 5-21,8-5-16,0 4-5,-1 5-1,9-9-10,-8 4-3,15-4 5,-7 0 5,8 0 2,7-4 4,-7-5-2,7 0-19,7 1-28,-6-5-28,7 3-25,-8-3-26,8 0-19,-8 0-14,0 4-25,2 0-50,-11 1-66,2-1-73,-1 5-86,-7-1-112,-1 5-102,1 0-60,-8 5-36,0-1-36,-8 5 28,0 4 83,0 5 104,-16-1 98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52.916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55 84 91,'-16'31'253,"0"-5"50,1-4 3,7 5 3,8-10 10,0 1 6,0 0-2,8-5-11,7-5-25,1-3-39,7-1-43,8-8-43,-7-1-37,16-8-39,-2 0-62,2-9-120,-2 0-165,2-4-193,-2-1-120,9-8-59,-16 4 2,9-4 79,-9-5 138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53.392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930 0 47,'-9'13'267,"2"-4"66,-17 4 44,1 4 20,-8 2 13,-17 2 13,-6 6-1,-8 3-2,-1 1-16,-7 0-14,-8 4-12,7-4-10,1 4-21,8-9-44,-2 1-49,18-5-57,7 0-59,0-9-59,7 0-36,17-4-21,-1 0-13,9-5-5,14-4-2,1-4-1,0 0-2,16-5 0,-9 0 0,8 0-2,1 0-3,-1 5-13,-7-5-31,-1 5-75,-6-1-125,-2 1-212,-7-1-264,-16 1-148,1 4-56,-8 0 30,-1 0 101,-7 0 198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13:47.44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EC0E7E9-1C84-4EB5-918A-4BE604D4E1A4}" emma:medium="tactile" emma:mode="ink">
          <msink:context xmlns:msink="http://schemas.microsoft.com/ink/2010/main" type="inkDrawing" rotatedBoundingBox="20343,6967 20803,10011 20622,10038 20162,6994" shapeName="Other">
            <msink:destinationLink direction="with" ref="{AAE6B285-6CB3-4D85-8ED1-7F7CEE599205}"/>
            <msink:destinationLink direction="with" ref="{78821027-1E6A-49A4-BA08-6A4D1923504E}"/>
          </msink:context>
        </emma:interpretation>
      </emma:emma>
    </inkml:annotationXML>
    <inkml:trace contextRef="#ctx0" brushRef="#br0">409 3048 57,'0'0'167,"9"0"-11,-9 0-24,0 0-15,10 0-3,-10 0 9,0 0 12,11 0 12,-11 0 11,0 0 18,9 0 11,-9-5 4,0-2-5,10 3-13,-10-3-18,0 0-30,11 3-29,-11 4-24,0-5-21,0-2-17,0 2-14,0 0-6,0 5-6,0-6-4,0 6-4,0-6 2,0 6-1,0-4-2,0 4-1,0 0-1,0 0 3,0 0 0,0 0 0,0 0 0,0 0 2,0 0 1,0 0-3,0 0 0,0 0 0,0 0 0,0 0 1,0 0-1,0 0-1,0 0 1,0 0 0,0-7 0,0 7 0,0 0 6,0 0 8,0 0 10,0 0 4,0-5 2,0 5 0,0-6-4,0-6-9,0 7-8,10-6-4,-10 1-2,0-9 0,0 8 1,0-5 5,9-6 7,-9 3 11,0-2 9,0-2 11,11 1 7,-11 1 6,0-8 1,-11 6 0,11-4-1,0-7-6,-9 4-3,9-3-9,-10 6-5,10-11-5,0 3-6,-11 2-2,1-7-3,10 1-5,-9-1-4,9-5-5,-11 6-4,11-6-4,-10 7-1,10-2 2,0-5 1,-9 11 1,9-6 2,0 8 0,-10-2-1,10 0-3,0 0 2,-11 6-2,11 0-1,0-6 0,-9 6 1,9 0 3,0-6-3,-10 6 4,10 0-4,0-5 0,0 5-4,-11-6 1,11 0 1,-9 6 0,9 0 2,-10-5 0,10 5 4,-11 0-3,2-1 0,-1 2-1,10-6 2,-9 3-1,-2 3-2,1-2 1,1-5-1,-3 7-2,3-6 1,-1-2 1,-1 2-1,2-1 0,-1-5 0,1-1 1,-2 1 0,1-6-1,1 5 1,9 2 0,-11-1 0,11-1 1,-10 7 1,1-1 0,9 0 2,0 6 1,-11 0 3,11 0 1,-10 0 0,10 0 4,-9 0 0,-1 0-3,10-1-1,-11 8-6,11-8 0,-9 2-4,-1-2-1,10 2 3,-11 4-1,11 0 5,-10 6 1,10-6 3,-9 6 7,9 7 3,0-8 3,0 6-1,-11 3-1,11 2 1,0 2-7,0 0-5,0-2-3,-10 2-2,10 5-4,0-4-3,0 4-2,0 0 0,0 0-6,0-7-12,0 7-11,0 0-14,0-7-15,0 7-18,0 0-17,0 0-25,0 0-52,0 0-70,0 0-84,0 7-85,0-7-86,0 7-20,-9 2 33,9 3 69,-11 5 92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53.878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14 32 256,'0'-9'417,"0"0"93,-7 1 48,7 3-26,-8 1-14,8 4-6,8 0-13,-8 4-17,7 5-29,2 0-35,-2 4-63,10 5-75,-3 3-76,3-3-65,-10 8-44,9 1-30,-1-5-22,1 4-15,-1 0-9,-6-3-11,6 3-18,-7-8-30,0 3-80,-1-3-122,-7 0-131,0-5-165,9-4-151,-9 0-125,0-1-55,0-8 51,0-8 95,0-6 144,0 1 154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54.239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-3 239 58,'0'-4'352,"0"-1"104,0 1 90,0-1-5,0 1-38,0-5-59,0 5-58,0-9-67,0-1-52,9-3-37,-2-1-18,1 0-11,1-3-19,-2 3-21,17 0-21,-10 1-14,3 4-18,-1-1-8,6 1-7,-6 9-3,8 0-10,-8-1-5,-1 10-3,1-1-5,-9 9-4,1 0-6,0 5-4,0-1-7,-8 6-9,0 3-6,-8 0-8,0 5-6,8-5-4,-8 5-4,1-5-4,-2 1-2,9-5-2,-7 4 1,-1-8-1,8 4-1,0-5 0,0 5 1,8-4 0,-8-5 0,7 5 0,2-5-1,6-4 2,1-1-1,-9 1 0,9 0 0,-1-9-1,1 0-4,8 0-16,-8-9-59,-8 0-124,6 1-145,3-10-195,-10 0-188,2-3-155,-2-2-33,-7 2 74,0-6 119,8 1 182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54.510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0 49 118,'8'-18'279,"-1"10"49,-7-1 33,9 0 16,-9 4 28,8 10 26,-8-1 42,7 10 39,-7 3 19,9 1-24,-9 8-49,0 1-56,0 7-74,0-3-83,0 0-79,7 4-66,-7-4-42,0 4-25,0-8-15,0 3-16,0-3-32,0-5-79,0 0-107,0-5-115,0 1-134,-7-5-143,7 0-105,-9-4-50,2-9 1,7 0 59,-17-4 104,10-5 135,-1-9 125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54.709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0 27 44,'0'-8'266,"0"-1"83,8 0 77,-8 9 45,8 0 31,-1 4 43,9 5 38,-1 0 11,1 4-48,8 0-61,-8 1-64,6-1-81,2 0-92,0 0-90,-1 0-62,1 0-41,-1 1-23,1-5-19,-9-1-30,8 1-75,-7-5-121,0 1-123,-1-1-175,-7-4-173,8 0-160,-9-4-41,2-5 60,-2 0 93,-7-4 158,0 0 167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55.120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-3 141 68,'0'-9'288,"0"-4"63,0 4 62,0 0 5,0 0-8,0 5-18,7-5-23,-7 1-39,7-1-57,1 0-59,1 0-49,-2 5-25,0-5-7,10 0 2,-1 0 1,-1 5-4,-8-1-1,9 5-5,0-4-8,-8 8-1,8 1 10,-9-1 15,1 10 15,-8 3 5,0 1-3,0 8-14,0-4-23,-8 4-27,1 1-26,-2-5-16,9 4-14,-7-4-10,-1-4-9,8-1-4,-8 1-5,8 0-6,0-10-1,8 5-3,-8-4 2,8 0 1,8-4-1,-9-1 5,9-4 2,-1 4 1,1-8 0,8 4-2,-9-4-1,8-1-4,-6 0-12,-3 1-37,-5 0-105,6-1-138,-6 1-240,-9 4-264,0 0-143,0 4-49,-9 5 61,9 5 116,-7 3 228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39:56.602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1914 1159 55,'9'-9'183,"5"1"0,-5-1-14,6-5-9,-6 6 0,6-5-4,1-1-5,-9 1-7,9 0 0,-1-5 6,-6 1 10,6-1 13,1 0 9,-9-3 3,9-2-2,-1-3-8,-6 4-13,-2-4-17,8-1-18,-6 1-15,-2-5-9,1 5-5,1 0-2,-2-1-2,0 1 4,2-1 7,-9 1 4,8 0 3,-1-1 1,-7 1 1,7 4-5,-7-4-8,0 3-12,0-3-14,0 4-17,0-4-13,0 4-12,-7 0-10,7-5-8,-7 6-1,-10-2-5,10 2-2,-9-2-3,8 6 1,-8 0-1,1-1-3,-8 0 2,7 5 2,-8-5 1,2 10-2,-2-5 1,1-1 1,-1 5-1,-7 1-3,8-5 2,-8 4-2,-2 0 2,2 0-3,0 5-1,-8-5 2,8 0-2,-8 5 1,-1-5 0,2 4 0,-2 1 1,2 0-2,-9 4 0,7 0 0,2 0 1,-9 0-1,8 0 0,-1 4 1,2 0-1,-2 1 1,9-5-2,-8 4 1,8 1-1,0 4 1,7-5 1,-7 0-1,7 5 0,-7-5 0,-1 5 2,1 0-2,8 4 0,-8 0 0,0 1 0,0-1 0,0 0 0,-2 5-2,-5-1 2,7 1 0,7 0 0,-8-5 0,1 4-2,0-4 3,7 5 0,1-1-1,-1-3-3,1-1 1,0 4 0,0 1 2,-1-5-1,8 5-2,-7 4 2,-1-5 1,9 1 4,-8 4-2,6-5 1,-6 6 1,8-2 0,-9 6-3,8-5-2,-7 0 1,-1 0-1,9 0-1,-8 0 2,7 0 1,1 0 0,-1 0-1,-1-5-1,10 1 1,0 4-2,-1 0 2,8 0-1,0 0 0,0 0 1,0 4 0,8 1-1,-1-1 1,9 5 2,-8-5 0,8 5 1,-1-5-2,8 5 1,-7 0-1,8 0-1,-1 0-1,1-1 2,-2-3 3,-6 3-2,8-3 3,0-1-3,-10 0 1,10-3-2,0-2 1,-8 2-2,7-6 0,-8 0 0,9-3 0,-8 3 5,7-8 2,1 4 7,0-4 5,7 0 4,-8 0 4,1-5-1,7 5-3,-8-5-6,8 1-5,-7-1-3,7 1-2,-8-5-2,8 4-1,-7-4 2,0 4 4,7-4 7,-8 0 10,1 0 9,-1-4 10,1 0 9,-1 4 5,8-5 3,-7 1-1,0-1-1,-1-4-2,-1 5-3,11 0-4,-10-5-6,0 5-5,9-1-7,-1-4-8,-8 5-6,8-1-5,0-3-5,0 3-5,2-3-2,-2-1 4,-8 5 0,8-6 7,0 2 7,9-1 8,-9 0 4,0 1 1,0-6 2,9 5-2,-9-4-6,0 0-6,0-5-3,1 5-4,-1-4-4,0-1-2,9 1-4,-9-1-1,0-4-4,0 0-10,0 0-20,1 0-58,-10 0-116,2 0-142,-1 0-221,-7 0-217,8 0-134,-9 0-27,1 9 72,-9-5 121,2 10 210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0:00.818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-3 0 60,'0'0'263,"0"0"81,0 0 67,0 4 42,0 4 35,0-3 47,9 8 43,-9-4 20,7 0-34,-7 8-58,8-4-58,0 5-74,-8 4-84,8-4-84,-1 8-56,1 0-33,0 5-25,0 0-13,-1 4-12,2 1-9,-2-2-12,1 6-9,0-1-9,0 1-6,-1-5-8,-7 5-8,8-5-7,0-4-16,-8 0-30,8-5-52,-8 0-117,0-4-148,7-4-228,-7-5-237,0 0-142,0-9-42,0-4 71,0 0 123,0-4 218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0:01.526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-2 267 110,'0'0'288,"0"0"66,0 0 29,0 0 9,8 0 2,-8-4-15,0 4-31,0-5-39,0 1-51,0 0-48,0-5-42,0 0-20,7-4 1,-7 4 8,9-4 17,-2 0 12,-7-5 13,8 5 8,0 0 10,0-1-1,-1 1-14,9 1-19,-8-2-22,8 5-24,-9-4-30,10 0-25,-10 4-18,8 0-13,-6 0-8,5 1-2,-5 3-3,-1 1-2,-1 0-1,2-1 4,-2 5 1,1 0-1,-1 0-2,2 9-3,-2-5-4,1 5-4,0 0-3,-8 4-4,8 1-2,-8-2-3,7 6-2,-7 0-3,0-1-2,0 1-2,0 4-1,0-5 0,0 5-1,-7-4-1,7 4-1,-8 0 0,0 0 0,0 0-2,1 4 1,7-4-1,-9 1 0,2-2 1,7 1 0,-8 0-1,1 0-1,7 0 2,-9 0-1,9-4-1,-7 3 2,7-3 0,0 4 0,-8-4 1,8-1 1,0 1 1,-9 0-3,9-1 1,0-4-1,-7 1-1,7-1-1,0-5-2,0-3-1,0-1 0,0 0 1,7-4 3,2-4-1,-1 0 2,-1-9 3,9 0 0,-1-5-1,1 0-1,0-4 0,8 5 0,-9-1-1,8 0 0,1 5 1,-8 0-2,6 0-6,-6 4-24,8 0-46,-8 5-127,-1 0-180,9-1-270,-8 1-251,7 4-112,-8 4-27,1 1 89,8 3 160,-1 5 259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0:07.153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180 18 44,'7'-8'302,"-7"3"65,7 1 82,-7 8 5,0 5-14,-7 4-25,0 9-20,-2 4-30,1 5-51,1 0-56,-9 4-47,8 0-33,1 5-29,-9-5-22,8 0-26,0 0-29,0 1-23,8-6-30,-7-3-53,-1 0-64,0-6-99,0-3-153,1-1-162,-2-4-154,2 1-49,-1-5 7,-8-5 70,9-4 139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0:07.361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0 7 78,'8'-4'377,"0"0"107,0 4 93,-1 4-5,9 0-10,-1 1-21,9-1-37,-1 5-34,8 0-36,-7 0-43,7-1-60,1 1-68,-8 4-69,7-4-71,-8 0-57,1 0-56,-2-1-88,2-3-118,-8 4-128,0-4-169,-1-1-164,-7 0-130,0-4-57,7 0 45,-7-4 86,0 0 151,-8-6 153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13:48.21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AE6B285-6CB3-4D85-8ED1-7F7CEE599205}" emma:medium="tactile" emma:mode="ink">
          <msink:context xmlns:msink="http://schemas.microsoft.com/ink/2010/main" type="inkDrawing" rotatedBoundingBox="20702,8759 21144,11615 21043,11631 20601,8775" semanticType="callout" shapeName="Other">
            <msink:sourceLink direction="with" ref="{DEC0E7E9-1C84-4EB5-918A-4BE604D4E1A4}"/>
            <msink:sourceLink direction="with" ref="{5836BE7F-4769-49F2-8C94-98B9AC94C9D3}"/>
          </msink:context>
        </emma:interpretation>
      </emma:emma>
    </inkml:annotationXML>
    <inkml:trace contextRef="#ctx0" brushRef="#br0">0 0 92,'11'7'125,"-11"-2"-10,10 0-9,-10 7-9,9-1-11,1-1-7,1 4-7,-11 2-4,9 0-5,12 12-3,-11-6-6,-1 13-7,2-2-7,-1 1-8,-1 4-6,1 8-5,1-1 0,-2 0 3,1 4 1,1 8-1,-2-8 0,1 8-2,1-1-1,-11 7 0,9-7 0,1 5 4,-10 7 9,9-7 12,-9 8 11,11-3 9,-11 7 7,10 0 1,-10 6-3,9 0-6,3-1-8,-12-5-2,9 6-6,12-1-1,-12-5-5,1 1-2,-1-2-3,2-5-2,-1 6-3,10-5 0,-10 5 7,-1-11 10,12 5 3,-12-6 2,2 1 3,-1-12-2,-1 0-6,1-5-10,1-5-7,-11-1-8,10-10-6,-1-6-2,-9-2-1,0-4 6,11-5 6,-11-2 1,0-3-2,0-2-22,0-5-50,0 0-70,0-5-86,0-2-85,-11-3-95,11-2-69,-9 1-6,9 0 36,-10-1 65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0:07.825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8 188 94,'0'-4'321,"-9"0"63,9-1 56,0 0-28,0 1-29,0 0-21,0-1-27,0-3-35,0-1-40,0-4-42,9 4-46,-1-4-35,-1 0-19,2-1-4,-2-3 1,8 8 11,1-4 24,0 4 33,8 0 32,-9 0 15,8 1 1,-7 4-14,8 4-25,-9 0-42,1 4-43,-1 0-31,-6 5-15,-2 4-13,0 5-9,-7 3-11,0 2-9,-7 3-5,0 5-6,-10 4-3,1 0-4,1 0 1,-8 0-2,7 1 0,-8-1 0,2-5 0,6 6-1,-8-10 1,8 5 0,9-9-1,-8 0-4,6-5 1,2-3 0,7-1 0,0-5-1,0 1-1,7 0 6,9-4 1,-1-5 2,1 4 1,8-4 2,-8 0-1,6-4-2,2 4 0,8 0-1,-10-5-14,2 5-48,-8 0-129,8 0-164,-10 0-244,3 0-245,-1 5-116,-1-1-21,-15 5 92,8 4 145,-8 5 235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0:08.602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451 5 99,'7'0'202,"-7"0"19,0-4 18,0 8 43,0-4 61,0 9 45,-7-1 21,-1 6-2,0 3-3,-7 5-19,-1 0-31,-8 5-28,0-1-24,1 1-16,-8 3-29,0-3-48,7 3-52,-7-3-49,8-1-40,-8 0-29,7-3-25,1-2-50,-1-3-79,1-5-83,8 0-108,-1-4-152,-1-5-140,10-4-87,7-8-50,-8-1 14,1-8 73,7-6 135,0-3 134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0:08.797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0 32 98,'8'-13'246,"0"4"53,7 4 22,-7 1 34,7 4 39,1 4 22,0 5 3,-1 0-26,9 4-45,-8 5-62,7-1-64,-8 1-57,9 4-45,-1 0-37,-6-4-30,5 3-31,-6 1-40,8-4-49,-8-1-77,-1-3-108,-8-1-115,9 0-93,-8-4-80,8 0-57,-9-5 17,2 1 79,-2-1 101,1-8 93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0:09.189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273 87 170,'-7'-9'255,"-2"9"22,2 0-30,-1 4-23,-8 5-14,9 4-6,-10 0-11,3 5-11,-3 0-15,3 3-18,-3-3-22,1 4-27,1-4-24,-1 4-22,1-9-15,-1 1-19,9-2-18,-2-3-38,2-5-42,-1 1-31,0-10-28,8 1-22,-8-5-17,8-8 6,0-1 20,-7-4 19,7-4 19,0-5 21,-8 0 25,8 5 26,0-5 24,0 9 16,0 0 7,0 4 9,0 5 10,0 5 24,0-1 25,8 9 35,-8 0 39,7 9 37,1-1 31,8 10 13,-9 0 6,9-1-6,0 5-22,7 4-27,-7-3-30,7-2-33,-6 2-34,5-6-31,1 0-23,-6 1-31,6-5-62,1-4-105,-9-5-124,8 1-123,1-5-120,-8-5-47,-1 1 16,-7 0 83,0-9 111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0:11.826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280 11 161,'0'-4'287,"0"-1"53,0 1 0,0 4 13,0 4 22,0 1 21,0 4 12,0 3 19,0 6 19,0 4-13,-7 5-18,-1 3-22,1 1-30,-2 4-48,2 5-60,-9-5-61,8 4-64,-8-3-49,9 4-31,-8-6-21,-1 1-13,-1 1-10,3-1-17,5 0-29,-6-4-70,-1 0-108,1-5-110,-1 0-149,8-4-157,0 0-131,-7-4-72,7 0 32,0-5 69,-7 0 129,15-9 159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0:12.066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16 90 91,'0'-21'319,"-8"3"60,8 0 61,-8 5-38,8 4-43,0 0-18,0 5-16,0 4-4,8 0 7,0 9 21,7 0 33,1 8 15,1 1-7,5 4-30,1 4-55,1 1-70,7 3-75,1-3-68,-1 4-48,0-5-57,0 0-96,1-4-118,-9 0-139,9 0-179,-8-4-168,-9-5-140,1 4-7,-1-3 61,-7-1 111,-8 0 165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0:17.710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29 18 82,'7'-4'241,"-7"4"38,0 0 25,0-4 31,0 0 37,0 4 24,0 0 11,0-5-1,0 5-5,0 0-12,0-4-15,0 4-5,0 0-6,0 0-16,0 0-39,0 0-48,-7 0-55,7 0-58,0 0-51,0 0-30,0 0-11,0 4-6,7 5 0,-7-1 7,9 5 10,-9 1 10,7 8 4,1 4 3,0 0 2,-8 6-5,8-2-4,-1 5-7,-7 0-8,0 1-9,0-1-13,9 0-8,-9-4-10,0-5-7,0 0-13,0-8-30,0 0-52,0-5-87,0 0-199,0-4-330,-9-4-264,2-1-117,-1-4-26,-15 4 46,-1 0 177,1 5 317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0:23.649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0 74 271,'7'0'338,"-7"-4"64,0 4 33,8-5-14,-1 5-18,2 0-3,-2-4 11,9-1-6,-1 5-17,1-4-20,8 0-10,-9-1-23,8 5-35,1-4-43,-1 0-56,1 4-54,7-4-52,-7-1-39,7 0-22,-8 1-17,1 4-7,-1-5-7,1 5-20,-8-4-59,-1 4-111,1-4-112,-1 4-144,-6-5-151,5 5-113,-5 0-45,-1 0-7,-8 5 49,0-1 109,0 0 134,0 5 120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0:23.855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31 21 17,'-17'18'249,"10"-9"73,0 4 66,7 0 31,7-4 27,0 4 25,2-8 18,6 3 10,9-3-4,-1-5-21,1 0-40,-1 0-41,8 0-58,0-5-73,-7 1-82,7 0-73,1-1-46,-1-3-37,0 3-50,0-4-87,-7 5-108,-1-5-121,1 5-159,-1-1-154,1-3-106,-9 3-56,1-4 33,-1 0 80,1-4 138,-9 5 151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</inkml:channelProperties>
      </inkml:inkSource>
      <inkml:timestamp xml:id="ts0" timeString="2023-01-31T18:40:24.355"/>
    </inkml:context>
    <inkml:brush xml:id="br0">
      <inkml:brushProperty name="width" value="0.05833" units="cm"/>
      <inkml:brushProperty name="height" value="0.05833" units="cm"/>
      <inkml:brushProperty name="color" value="#FFFFFF"/>
      <inkml:brushProperty name="fitToCurve" value="1"/>
    </inkml:brush>
  </inkml:definitions>
  <inkml:trace contextRef="#ctx0" brushRef="#br0">29 237 57,'-7'-5'310,"-1"1"59,1-4 63,7-1-13,-9 0-24,9 0-29,0-4-23,9 0-30,-2-1-40,1 1-46,8-4-41,-1-1-26,8 0-10,1 1 1,-1-1 14,1 5 20,7 0 13,-7-1 17,-1 10 6,-7-5-4,-1 9-14,1 5-26,-1 3-30,-6 6-34,-9 3-32,0 5-26,-9 5-18,2 0-13,-8 7-8,-1 1-1,-8 1-2,8-1 1,1 0 0,-1-4-1,1 0-1,-1-1-4,9-3-1,7-5-4,-9 0-2,9-1-1,9-3 0,-2 0 2,0-5-3,2 1 0,6-6 1,1-4-1,8 1 1,-9-1-4,8-8-10,1 4-24,-1-9-66,1 1-110,-1-1-115,-8-5-147,9 1-150,-1-4-116,1-1-66,0-4 10,-8 0 64,-1 0 122,1-5 146,-1 2 132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195842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035345831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035345831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0353458312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0353458312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0353458312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0353458312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353458312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0353458312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0353458312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0353458312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0353458312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0353458312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0353458312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0353458312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353458312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0353458312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035345831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035345831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0353458312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0353458312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035345831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035345831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035345831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0353458312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035345831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0353458312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0353458312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0353458312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353458312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0353458312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035345831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035345831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2.xml"/><Relationship Id="rId21" Type="http://schemas.openxmlformats.org/officeDocument/2006/relationships/customXml" Target="../ink/ink44.xml"/><Relationship Id="rId42" Type="http://schemas.openxmlformats.org/officeDocument/2006/relationships/image" Target="../media/image70.emf"/><Relationship Id="rId63" Type="http://schemas.openxmlformats.org/officeDocument/2006/relationships/customXml" Target="../ink/ink65.xml"/><Relationship Id="rId84" Type="http://schemas.openxmlformats.org/officeDocument/2006/relationships/image" Target="../media/image91.emf"/><Relationship Id="rId138" Type="http://schemas.openxmlformats.org/officeDocument/2006/relationships/image" Target="../media/image118.emf"/><Relationship Id="rId159" Type="http://schemas.openxmlformats.org/officeDocument/2006/relationships/customXml" Target="../ink/ink113.xml"/><Relationship Id="rId170" Type="http://schemas.openxmlformats.org/officeDocument/2006/relationships/image" Target="../media/image134.emf"/><Relationship Id="rId191" Type="http://schemas.openxmlformats.org/officeDocument/2006/relationships/customXml" Target="../ink/ink129.xml"/><Relationship Id="rId205" Type="http://schemas.openxmlformats.org/officeDocument/2006/relationships/customXml" Target="../ink/ink136.xml"/><Relationship Id="rId226" Type="http://schemas.openxmlformats.org/officeDocument/2006/relationships/image" Target="../media/image162.emf"/><Relationship Id="rId107" Type="http://schemas.openxmlformats.org/officeDocument/2006/relationships/customXml" Target="../ink/ink87.xml"/><Relationship Id="rId11" Type="http://schemas.openxmlformats.org/officeDocument/2006/relationships/customXml" Target="../ink/ink39.xml"/><Relationship Id="rId32" Type="http://schemas.openxmlformats.org/officeDocument/2006/relationships/image" Target="../media/image65.emf"/><Relationship Id="rId53" Type="http://schemas.openxmlformats.org/officeDocument/2006/relationships/customXml" Target="../ink/ink60.xml"/><Relationship Id="rId74" Type="http://schemas.openxmlformats.org/officeDocument/2006/relationships/image" Target="../media/image86.emf"/><Relationship Id="rId128" Type="http://schemas.openxmlformats.org/officeDocument/2006/relationships/image" Target="../media/image113.emf"/><Relationship Id="rId149" Type="http://schemas.openxmlformats.org/officeDocument/2006/relationships/customXml" Target="../ink/ink108.xml"/><Relationship Id="rId5" Type="http://schemas.openxmlformats.org/officeDocument/2006/relationships/customXml" Target="../ink/ink36.xml"/><Relationship Id="rId95" Type="http://schemas.openxmlformats.org/officeDocument/2006/relationships/customXml" Target="../ink/ink81.xml"/><Relationship Id="rId160" Type="http://schemas.openxmlformats.org/officeDocument/2006/relationships/image" Target="../media/image129.emf"/><Relationship Id="rId181" Type="http://schemas.openxmlformats.org/officeDocument/2006/relationships/customXml" Target="../ink/ink124.xml"/><Relationship Id="rId216" Type="http://schemas.openxmlformats.org/officeDocument/2006/relationships/image" Target="../media/image157.emf"/><Relationship Id="rId211" Type="http://schemas.openxmlformats.org/officeDocument/2006/relationships/customXml" Target="../ink/ink139.xml"/><Relationship Id="rId22" Type="http://schemas.openxmlformats.org/officeDocument/2006/relationships/image" Target="../media/image60.emf"/><Relationship Id="rId27" Type="http://schemas.openxmlformats.org/officeDocument/2006/relationships/customXml" Target="../ink/ink47.xml"/><Relationship Id="rId43" Type="http://schemas.openxmlformats.org/officeDocument/2006/relationships/customXml" Target="../ink/ink55.xml"/><Relationship Id="rId48" Type="http://schemas.openxmlformats.org/officeDocument/2006/relationships/image" Target="../media/image73.emf"/><Relationship Id="rId64" Type="http://schemas.openxmlformats.org/officeDocument/2006/relationships/image" Target="../media/image81.emf"/><Relationship Id="rId69" Type="http://schemas.openxmlformats.org/officeDocument/2006/relationships/customXml" Target="../ink/ink68.xml"/><Relationship Id="rId113" Type="http://schemas.openxmlformats.org/officeDocument/2006/relationships/customXml" Target="../ink/ink90.xml"/><Relationship Id="rId118" Type="http://schemas.openxmlformats.org/officeDocument/2006/relationships/image" Target="../media/image108.emf"/><Relationship Id="rId134" Type="http://schemas.openxmlformats.org/officeDocument/2006/relationships/image" Target="../media/image116.emf"/><Relationship Id="rId139" Type="http://schemas.openxmlformats.org/officeDocument/2006/relationships/customXml" Target="../ink/ink103.xml"/><Relationship Id="rId80" Type="http://schemas.openxmlformats.org/officeDocument/2006/relationships/image" Target="../media/image89.emf"/><Relationship Id="rId85" Type="http://schemas.openxmlformats.org/officeDocument/2006/relationships/customXml" Target="../ink/ink76.xml"/><Relationship Id="rId150" Type="http://schemas.openxmlformats.org/officeDocument/2006/relationships/image" Target="../media/image124.emf"/><Relationship Id="rId155" Type="http://schemas.openxmlformats.org/officeDocument/2006/relationships/customXml" Target="../ink/ink111.xml"/><Relationship Id="rId171" Type="http://schemas.openxmlformats.org/officeDocument/2006/relationships/customXml" Target="../ink/ink119.xml"/><Relationship Id="rId176" Type="http://schemas.openxmlformats.org/officeDocument/2006/relationships/image" Target="../media/image137.emf"/><Relationship Id="rId192" Type="http://schemas.openxmlformats.org/officeDocument/2006/relationships/image" Target="../media/image145.emf"/><Relationship Id="rId197" Type="http://schemas.openxmlformats.org/officeDocument/2006/relationships/customXml" Target="../ink/ink132.xml"/><Relationship Id="rId206" Type="http://schemas.openxmlformats.org/officeDocument/2006/relationships/image" Target="../media/image152.emf"/><Relationship Id="rId227" Type="http://schemas.openxmlformats.org/officeDocument/2006/relationships/customXml" Target="../ink/ink147.xml"/><Relationship Id="rId201" Type="http://schemas.openxmlformats.org/officeDocument/2006/relationships/customXml" Target="../ink/ink134.xml"/><Relationship Id="rId222" Type="http://schemas.openxmlformats.org/officeDocument/2006/relationships/image" Target="../media/image160.emf"/><Relationship Id="rId12" Type="http://schemas.openxmlformats.org/officeDocument/2006/relationships/image" Target="../media/image55.emf"/><Relationship Id="rId17" Type="http://schemas.openxmlformats.org/officeDocument/2006/relationships/customXml" Target="../ink/ink42.xml"/><Relationship Id="rId33" Type="http://schemas.openxmlformats.org/officeDocument/2006/relationships/customXml" Target="../ink/ink50.xml"/><Relationship Id="rId38" Type="http://schemas.openxmlformats.org/officeDocument/2006/relationships/image" Target="../media/image68.emf"/><Relationship Id="rId59" Type="http://schemas.openxmlformats.org/officeDocument/2006/relationships/customXml" Target="../ink/ink63.xml"/><Relationship Id="rId103" Type="http://schemas.openxmlformats.org/officeDocument/2006/relationships/customXml" Target="../ink/ink85.xml"/><Relationship Id="rId108" Type="http://schemas.openxmlformats.org/officeDocument/2006/relationships/image" Target="../media/image103.emf"/><Relationship Id="rId124" Type="http://schemas.openxmlformats.org/officeDocument/2006/relationships/image" Target="../media/image111.emf"/><Relationship Id="rId129" Type="http://schemas.openxmlformats.org/officeDocument/2006/relationships/customXml" Target="../ink/ink98.xml"/><Relationship Id="rId54" Type="http://schemas.openxmlformats.org/officeDocument/2006/relationships/image" Target="../media/image76.emf"/><Relationship Id="rId70" Type="http://schemas.openxmlformats.org/officeDocument/2006/relationships/image" Target="../media/image84.emf"/><Relationship Id="rId75" Type="http://schemas.openxmlformats.org/officeDocument/2006/relationships/customXml" Target="../ink/ink71.xml"/><Relationship Id="rId91" Type="http://schemas.openxmlformats.org/officeDocument/2006/relationships/customXml" Target="../ink/ink79.xml"/><Relationship Id="rId96" Type="http://schemas.openxmlformats.org/officeDocument/2006/relationships/image" Target="../media/image97.emf"/><Relationship Id="rId140" Type="http://schemas.openxmlformats.org/officeDocument/2006/relationships/image" Target="../media/image119.emf"/><Relationship Id="rId145" Type="http://schemas.openxmlformats.org/officeDocument/2006/relationships/customXml" Target="../ink/ink106.xml"/><Relationship Id="rId161" Type="http://schemas.openxmlformats.org/officeDocument/2006/relationships/customXml" Target="../ink/ink114.xml"/><Relationship Id="rId166" Type="http://schemas.openxmlformats.org/officeDocument/2006/relationships/image" Target="../media/image132.emf"/><Relationship Id="rId182" Type="http://schemas.openxmlformats.org/officeDocument/2006/relationships/image" Target="../media/image140.emf"/><Relationship Id="rId187" Type="http://schemas.openxmlformats.org/officeDocument/2006/relationships/customXml" Target="../ink/ink127.xml"/><Relationship Id="rId217" Type="http://schemas.openxmlformats.org/officeDocument/2006/relationships/customXml" Target="../ink/ink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212" Type="http://schemas.openxmlformats.org/officeDocument/2006/relationships/image" Target="../media/image155.emf"/><Relationship Id="rId23" Type="http://schemas.openxmlformats.org/officeDocument/2006/relationships/customXml" Target="../ink/ink45.xml"/><Relationship Id="rId28" Type="http://schemas.openxmlformats.org/officeDocument/2006/relationships/image" Target="../media/image63.emf"/><Relationship Id="rId49" Type="http://schemas.openxmlformats.org/officeDocument/2006/relationships/customXml" Target="../ink/ink58.xml"/><Relationship Id="rId114" Type="http://schemas.openxmlformats.org/officeDocument/2006/relationships/image" Target="../media/image106.emf"/><Relationship Id="rId119" Type="http://schemas.openxmlformats.org/officeDocument/2006/relationships/customXml" Target="../ink/ink93.xml"/><Relationship Id="rId44" Type="http://schemas.openxmlformats.org/officeDocument/2006/relationships/image" Target="../media/image71.emf"/><Relationship Id="rId60" Type="http://schemas.openxmlformats.org/officeDocument/2006/relationships/image" Target="../media/image79.emf"/><Relationship Id="rId65" Type="http://schemas.openxmlformats.org/officeDocument/2006/relationships/customXml" Target="../ink/ink66.xml"/><Relationship Id="rId81" Type="http://schemas.openxmlformats.org/officeDocument/2006/relationships/customXml" Target="../ink/ink74.xml"/><Relationship Id="rId86" Type="http://schemas.openxmlformats.org/officeDocument/2006/relationships/image" Target="../media/image92.emf"/><Relationship Id="rId130" Type="http://schemas.openxmlformats.org/officeDocument/2006/relationships/image" Target="../media/image114.emf"/><Relationship Id="rId135" Type="http://schemas.openxmlformats.org/officeDocument/2006/relationships/customXml" Target="../ink/ink101.xml"/><Relationship Id="rId151" Type="http://schemas.openxmlformats.org/officeDocument/2006/relationships/customXml" Target="../ink/ink109.xml"/><Relationship Id="rId156" Type="http://schemas.openxmlformats.org/officeDocument/2006/relationships/image" Target="../media/image127.emf"/><Relationship Id="rId177" Type="http://schemas.openxmlformats.org/officeDocument/2006/relationships/customXml" Target="../ink/ink122.xml"/><Relationship Id="rId198" Type="http://schemas.openxmlformats.org/officeDocument/2006/relationships/image" Target="../media/image148.emf"/><Relationship Id="rId172" Type="http://schemas.openxmlformats.org/officeDocument/2006/relationships/image" Target="../media/image135.emf"/><Relationship Id="rId193" Type="http://schemas.openxmlformats.org/officeDocument/2006/relationships/customXml" Target="../ink/ink130.xml"/><Relationship Id="rId202" Type="http://schemas.openxmlformats.org/officeDocument/2006/relationships/image" Target="../media/image150.emf"/><Relationship Id="rId207" Type="http://schemas.openxmlformats.org/officeDocument/2006/relationships/customXml" Target="../ink/ink137.xml"/><Relationship Id="rId223" Type="http://schemas.openxmlformats.org/officeDocument/2006/relationships/customXml" Target="../ink/ink145.xml"/><Relationship Id="rId228" Type="http://schemas.openxmlformats.org/officeDocument/2006/relationships/image" Target="../media/image163.emf"/><Relationship Id="rId13" Type="http://schemas.openxmlformats.org/officeDocument/2006/relationships/customXml" Target="../ink/ink40.xml"/><Relationship Id="rId18" Type="http://schemas.openxmlformats.org/officeDocument/2006/relationships/image" Target="../media/image58.emf"/><Relationship Id="rId39" Type="http://schemas.openxmlformats.org/officeDocument/2006/relationships/customXml" Target="../ink/ink53.xml"/><Relationship Id="rId109" Type="http://schemas.openxmlformats.org/officeDocument/2006/relationships/customXml" Target="../ink/ink88.xml"/><Relationship Id="rId34" Type="http://schemas.openxmlformats.org/officeDocument/2006/relationships/image" Target="../media/image66.emf"/><Relationship Id="rId50" Type="http://schemas.openxmlformats.org/officeDocument/2006/relationships/image" Target="../media/image74.emf"/><Relationship Id="rId55" Type="http://schemas.openxmlformats.org/officeDocument/2006/relationships/customXml" Target="../ink/ink61.xml"/><Relationship Id="rId76" Type="http://schemas.openxmlformats.org/officeDocument/2006/relationships/image" Target="../media/image87.emf"/><Relationship Id="rId97" Type="http://schemas.openxmlformats.org/officeDocument/2006/relationships/customXml" Target="../ink/ink82.xml"/><Relationship Id="rId104" Type="http://schemas.openxmlformats.org/officeDocument/2006/relationships/image" Target="../media/image101.emf"/><Relationship Id="rId120" Type="http://schemas.openxmlformats.org/officeDocument/2006/relationships/image" Target="../media/image109.emf"/><Relationship Id="rId125" Type="http://schemas.openxmlformats.org/officeDocument/2006/relationships/customXml" Target="../ink/ink96.xml"/><Relationship Id="rId141" Type="http://schemas.openxmlformats.org/officeDocument/2006/relationships/customXml" Target="../ink/ink104.xml"/><Relationship Id="rId146" Type="http://schemas.openxmlformats.org/officeDocument/2006/relationships/image" Target="../media/image122.emf"/><Relationship Id="rId167" Type="http://schemas.openxmlformats.org/officeDocument/2006/relationships/customXml" Target="../ink/ink117.xml"/><Relationship Id="rId188" Type="http://schemas.openxmlformats.org/officeDocument/2006/relationships/image" Target="../media/image143.emf"/><Relationship Id="rId7" Type="http://schemas.openxmlformats.org/officeDocument/2006/relationships/customXml" Target="../ink/ink37.xml"/><Relationship Id="rId71" Type="http://schemas.openxmlformats.org/officeDocument/2006/relationships/customXml" Target="../ink/ink69.xml"/><Relationship Id="rId92" Type="http://schemas.openxmlformats.org/officeDocument/2006/relationships/image" Target="../media/image95.emf"/><Relationship Id="rId162" Type="http://schemas.openxmlformats.org/officeDocument/2006/relationships/image" Target="../media/image130.emf"/><Relationship Id="rId183" Type="http://schemas.openxmlformats.org/officeDocument/2006/relationships/customXml" Target="../ink/ink125.xml"/><Relationship Id="rId213" Type="http://schemas.openxmlformats.org/officeDocument/2006/relationships/customXml" Target="../ink/ink140.xml"/><Relationship Id="rId218" Type="http://schemas.openxmlformats.org/officeDocument/2006/relationships/image" Target="../media/image158.emf"/><Relationship Id="rId2" Type="http://schemas.openxmlformats.org/officeDocument/2006/relationships/customXml" Target="../ink/ink35.xml"/><Relationship Id="rId29" Type="http://schemas.openxmlformats.org/officeDocument/2006/relationships/customXml" Target="../ink/ink48.xml"/><Relationship Id="rId24" Type="http://schemas.openxmlformats.org/officeDocument/2006/relationships/image" Target="../media/image61.emf"/><Relationship Id="rId40" Type="http://schemas.openxmlformats.org/officeDocument/2006/relationships/image" Target="../media/image69.emf"/><Relationship Id="rId45" Type="http://schemas.openxmlformats.org/officeDocument/2006/relationships/customXml" Target="../ink/ink56.xml"/><Relationship Id="rId66" Type="http://schemas.openxmlformats.org/officeDocument/2006/relationships/image" Target="../media/image82.emf"/><Relationship Id="rId87" Type="http://schemas.openxmlformats.org/officeDocument/2006/relationships/customXml" Target="../ink/ink77.xml"/><Relationship Id="rId110" Type="http://schemas.openxmlformats.org/officeDocument/2006/relationships/image" Target="../media/image104.emf"/><Relationship Id="rId115" Type="http://schemas.openxmlformats.org/officeDocument/2006/relationships/customXml" Target="../ink/ink91.xml"/><Relationship Id="rId131" Type="http://schemas.openxmlformats.org/officeDocument/2006/relationships/customXml" Target="../ink/ink99.xml"/><Relationship Id="rId136" Type="http://schemas.openxmlformats.org/officeDocument/2006/relationships/image" Target="../media/image117.emf"/><Relationship Id="rId157" Type="http://schemas.openxmlformats.org/officeDocument/2006/relationships/customXml" Target="../ink/ink112.xml"/><Relationship Id="rId178" Type="http://schemas.openxmlformats.org/officeDocument/2006/relationships/image" Target="../media/image138.emf"/><Relationship Id="rId61" Type="http://schemas.openxmlformats.org/officeDocument/2006/relationships/customXml" Target="../ink/ink64.xml"/><Relationship Id="rId82" Type="http://schemas.openxmlformats.org/officeDocument/2006/relationships/image" Target="../media/image90.emf"/><Relationship Id="rId152" Type="http://schemas.openxmlformats.org/officeDocument/2006/relationships/image" Target="../media/image125.emf"/><Relationship Id="rId173" Type="http://schemas.openxmlformats.org/officeDocument/2006/relationships/customXml" Target="../ink/ink120.xml"/><Relationship Id="rId194" Type="http://schemas.openxmlformats.org/officeDocument/2006/relationships/image" Target="../media/image146.emf"/><Relationship Id="rId199" Type="http://schemas.openxmlformats.org/officeDocument/2006/relationships/customXml" Target="../ink/ink133.xml"/><Relationship Id="rId203" Type="http://schemas.openxmlformats.org/officeDocument/2006/relationships/customXml" Target="../ink/ink135.xml"/><Relationship Id="rId208" Type="http://schemas.openxmlformats.org/officeDocument/2006/relationships/image" Target="../media/image153.emf"/><Relationship Id="rId19" Type="http://schemas.openxmlformats.org/officeDocument/2006/relationships/customXml" Target="../ink/ink43.xml"/><Relationship Id="rId224" Type="http://schemas.openxmlformats.org/officeDocument/2006/relationships/image" Target="../media/image161.emf"/><Relationship Id="rId14" Type="http://schemas.openxmlformats.org/officeDocument/2006/relationships/image" Target="../media/image56.emf"/><Relationship Id="rId30" Type="http://schemas.openxmlformats.org/officeDocument/2006/relationships/image" Target="../media/image64.emf"/><Relationship Id="rId35" Type="http://schemas.openxmlformats.org/officeDocument/2006/relationships/customXml" Target="../ink/ink51.xml"/><Relationship Id="rId56" Type="http://schemas.openxmlformats.org/officeDocument/2006/relationships/image" Target="../media/image77.emf"/><Relationship Id="rId77" Type="http://schemas.openxmlformats.org/officeDocument/2006/relationships/customXml" Target="../ink/ink72.xml"/><Relationship Id="rId100" Type="http://schemas.openxmlformats.org/officeDocument/2006/relationships/image" Target="../media/image99.emf"/><Relationship Id="rId105" Type="http://schemas.openxmlformats.org/officeDocument/2006/relationships/customXml" Target="../ink/ink86.xml"/><Relationship Id="rId126" Type="http://schemas.openxmlformats.org/officeDocument/2006/relationships/image" Target="../media/image112.emf"/><Relationship Id="rId147" Type="http://schemas.openxmlformats.org/officeDocument/2006/relationships/customXml" Target="../ink/ink107.xml"/><Relationship Id="rId168" Type="http://schemas.openxmlformats.org/officeDocument/2006/relationships/image" Target="../media/image133.emf"/><Relationship Id="rId8" Type="http://schemas.openxmlformats.org/officeDocument/2006/relationships/image" Target="../media/image53.emf"/><Relationship Id="rId51" Type="http://schemas.openxmlformats.org/officeDocument/2006/relationships/customXml" Target="../ink/ink59.xml"/><Relationship Id="rId72" Type="http://schemas.openxmlformats.org/officeDocument/2006/relationships/image" Target="../media/image85.emf"/><Relationship Id="rId93" Type="http://schemas.openxmlformats.org/officeDocument/2006/relationships/customXml" Target="../ink/ink80.xml"/><Relationship Id="rId98" Type="http://schemas.openxmlformats.org/officeDocument/2006/relationships/image" Target="../media/image98.emf"/><Relationship Id="rId121" Type="http://schemas.openxmlformats.org/officeDocument/2006/relationships/customXml" Target="../ink/ink94.xml"/><Relationship Id="rId142" Type="http://schemas.openxmlformats.org/officeDocument/2006/relationships/image" Target="../media/image120.emf"/><Relationship Id="rId163" Type="http://schemas.openxmlformats.org/officeDocument/2006/relationships/customXml" Target="../ink/ink115.xml"/><Relationship Id="rId184" Type="http://schemas.openxmlformats.org/officeDocument/2006/relationships/image" Target="../media/image141.emf"/><Relationship Id="rId189" Type="http://schemas.openxmlformats.org/officeDocument/2006/relationships/customXml" Target="../ink/ink128.xml"/><Relationship Id="rId219" Type="http://schemas.openxmlformats.org/officeDocument/2006/relationships/customXml" Target="../ink/ink143.xml"/><Relationship Id="rId3" Type="http://schemas.openxmlformats.org/officeDocument/2006/relationships/image" Target="../media/image50.emf"/><Relationship Id="rId214" Type="http://schemas.openxmlformats.org/officeDocument/2006/relationships/image" Target="../media/image156.emf"/><Relationship Id="rId25" Type="http://schemas.openxmlformats.org/officeDocument/2006/relationships/customXml" Target="../ink/ink46.xml"/><Relationship Id="rId46" Type="http://schemas.openxmlformats.org/officeDocument/2006/relationships/image" Target="../media/image72.emf"/><Relationship Id="rId67" Type="http://schemas.openxmlformats.org/officeDocument/2006/relationships/customXml" Target="../ink/ink67.xml"/><Relationship Id="rId116" Type="http://schemas.openxmlformats.org/officeDocument/2006/relationships/image" Target="../media/image107.emf"/><Relationship Id="rId137" Type="http://schemas.openxmlformats.org/officeDocument/2006/relationships/customXml" Target="../ink/ink102.xml"/><Relationship Id="rId158" Type="http://schemas.openxmlformats.org/officeDocument/2006/relationships/image" Target="../media/image128.emf"/><Relationship Id="rId20" Type="http://schemas.openxmlformats.org/officeDocument/2006/relationships/image" Target="../media/image59.emf"/><Relationship Id="rId41" Type="http://schemas.openxmlformats.org/officeDocument/2006/relationships/customXml" Target="../ink/ink54.xml"/><Relationship Id="rId62" Type="http://schemas.openxmlformats.org/officeDocument/2006/relationships/image" Target="../media/image80.emf"/><Relationship Id="rId83" Type="http://schemas.openxmlformats.org/officeDocument/2006/relationships/customXml" Target="../ink/ink75.xml"/><Relationship Id="rId88" Type="http://schemas.openxmlformats.org/officeDocument/2006/relationships/image" Target="../media/image93.emf"/><Relationship Id="rId111" Type="http://schemas.openxmlformats.org/officeDocument/2006/relationships/customXml" Target="../ink/ink89.xml"/><Relationship Id="rId132" Type="http://schemas.openxmlformats.org/officeDocument/2006/relationships/image" Target="../media/image115.emf"/><Relationship Id="rId153" Type="http://schemas.openxmlformats.org/officeDocument/2006/relationships/customXml" Target="../ink/ink110.xml"/><Relationship Id="rId174" Type="http://schemas.openxmlformats.org/officeDocument/2006/relationships/image" Target="../media/image136.emf"/><Relationship Id="rId179" Type="http://schemas.openxmlformats.org/officeDocument/2006/relationships/customXml" Target="../ink/ink123.xml"/><Relationship Id="rId195" Type="http://schemas.openxmlformats.org/officeDocument/2006/relationships/customXml" Target="../ink/ink131.xml"/><Relationship Id="rId209" Type="http://schemas.openxmlformats.org/officeDocument/2006/relationships/customXml" Target="../ink/ink138.xml"/><Relationship Id="rId190" Type="http://schemas.openxmlformats.org/officeDocument/2006/relationships/image" Target="../media/image144.emf"/><Relationship Id="rId204" Type="http://schemas.openxmlformats.org/officeDocument/2006/relationships/image" Target="../media/image151.emf"/><Relationship Id="rId220" Type="http://schemas.openxmlformats.org/officeDocument/2006/relationships/image" Target="../media/image159.emf"/><Relationship Id="rId225" Type="http://schemas.openxmlformats.org/officeDocument/2006/relationships/customXml" Target="../ink/ink146.xml"/><Relationship Id="rId15" Type="http://schemas.openxmlformats.org/officeDocument/2006/relationships/customXml" Target="../ink/ink41.xml"/><Relationship Id="rId36" Type="http://schemas.openxmlformats.org/officeDocument/2006/relationships/image" Target="../media/image67.emf"/><Relationship Id="rId57" Type="http://schemas.openxmlformats.org/officeDocument/2006/relationships/customXml" Target="../ink/ink62.xml"/><Relationship Id="rId106" Type="http://schemas.openxmlformats.org/officeDocument/2006/relationships/image" Target="../media/image102.emf"/><Relationship Id="rId127" Type="http://schemas.openxmlformats.org/officeDocument/2006/relationships/customXml" Target="../ink/ink97.xml"/><Relationship Id="rId10" Type="http://schemas.openxmlformats.org/officeDocument/2006/relationships/image" Target="../media/image54.emf"/><Relationship Id="rId31" Type="http://schemas.openxmlformats.org/officeDocument/2006/relationships/customXml" Target="../ink/ink49.xml"/><Relationship Id="rId52" Type="http://schemas.openxmlformats.org/officeDocument/2006/relationships/image" Target="../media/image75.emf"/><Relationship Id="rId73" Type="http://schemas.openxmlformats.org/officeDocument/2006/relationships/customXml" Target="../ink/ink70.xml"/><Relationship Id="rId78" Type="http://schemas.openxmlformats.org/officeDocument/2006/relationships/image" Target="../media/image88.emf"/><Relationship Id="rId94" Type="http://schemas.openxmlformats.org/officeDocument/2006/relationships/image" Target="../media/image96.emf"/><Relationship Id="rId99" Type="http://schemas.openxmlformats.org/officeDocument/2006/relationships/customXml" Target="../ink/ink83.xml"/><Relationship Id="rId101" Type="http://schemas.openxmlformats.org/officeDocument/2006/relationships/customXml" Target="../ink/ink84.xml"/><Relationship Id="rId122" Type="http://schemas.openxmlformats.org/officeDocument/2006/relationships/image" Target="../media/image110.emf"/><Relationship Id="rId143" Type="http://schemas.openxmlformats.org/officeDocument/2006/relationships/customXml" Target="../ink/ink105.xml"/><Relationship Id="rId148" Type="http://schemas.openxmlformats.org/officeDocument/2006/relationships/image" Target="../media/image123.emf"/><Relationship Id="rId164" Type="http://schemas.openxmlformats.org/officeDocument/2006/relationships/image" Target="../media/image131.emf"/><Relationship Id="rId169" Type="http://schemas.openxmlformats.org/officeDocument/2006/relationships/customXml" Target="../ink/ink118.xml"/><Relationship Id="rId185" Type="http://schemas.openxmlformats.org/officeDocument/2006/relationships/customXml" Target="../ink/ink126.xml"/><Relationship Id="rId4" Type="http://schemas.openxmlformats.org/officeDocument/2006/relationships/image" Target="../media/image9.png"/><Relationship Id="rId9" Type="http://schemas.openxmlformats.org/officeDocument/2006/relationships/customXml" Target="../ink/ink38.xml"/><Relationship Id="rId180" Type="http://schemas.openxmlformats.org/officeDocument/2006/relationships/image" Target="../media/image139.emf"/><Relationship Id="rId210" Type="http://schemas.openxmlformats.org/officeDocument/2006/relationships/image" Target="../media/image154.emf"/><Relationship Id="rId215" Type="http://schemas.openxmlformats.org/officeDocument/2006/relationships/customXml" Target="../ink/ink141.xml"/><Relationship Id="rId26" Type="http://schemas.openxmlformats.org/officeDocument/2006/relationships/image" Target="../media/image62.emf"/><Relationship Id="rId47" Type="http://schemas.openxmlformats.org/officeDocument/2006/relationships/customXml" Target="../ink/ink57.xml"/><Relationship Id="rId68" Type="http://schemas.openxmlformats.org/officeDocument/2006/relationships/image" Target="../media/image83.emf"/><Relationship Id="rId89" Type="http://schemas.openxmlformats.org/officeDocument/2006/relationships/customXml" Target="../ink/ink78.xml"/><Relationship Id="rId112" Type="http://schemas.openxmlformats.org/officeDocument/2006/relationships/image" Target="../media/image105.emf"/><Relationship Id="rId133" Type="http://schemas.openxmlformats.org/officeDocument/2006/relationships/customXml" Target="../ink/ink100.xml"/><Relationship Id="rId154" Type="http://schemas.openxmlformats.org/officeDocument/2006/relationships/image" Target="../media/image126.emf"/><Relationship Id="rId175" Type="http://schemas.openxmlformats.org/officeDocument/2006/relationships/customXml" Target="../ink/ink121.xml"/><Relationship Id="rId196" Type="http://schemas.openxmlformats.org/officeDocument/2006/relationships/image" Target="../media/image147.emf"/><Relationship Id="rId200" Type="http://schemas.openxmlformats.org/officeDocument/2006/relationships/image" Target="../media/image149.emf"/><Relationship Id="rId16" Type="http://schemas.openxmlformats.org/officeDocument/2006/relationships/image" Target="../media/image57.emf"/><Relationship Id="rId221" Type="http://schemas.openxmlformats.org/officeDocument/2006/relationships/customXml" Target="../ink/ink144.xml"/><Relationship Id="rId37" Type="http://schemas.openxmlformats.org/officeDocument/2006/relationships/customXml" Target="../ink/ink52.xml"/><Relationship Id="rId58" Type="http://schemas.openxmlformats.org/officeDocument/2006/relationships/image" Target="../media/image78.emf"/><Relationship Id="rId79" Type="http://schemas.openxmlformats.org/officeDocument/2006/relationships/customXml" Target="../ink/ink73.xml"/><Relationship Id="rId102" Type="http://schemas.openxmlformats.org/officeDocument/2006/relationships/image" Target="../media/image100.emf"/><Relationship Id="rId123" Type="http://schemas.openxmlformats.org/officeDocument/2006/relationships/customXml" Target="../ink/ink95.xml"/><Relationship Id="rId144" Type="http://schemas.openxmlformats.org/officeDocument/2006/relationships/image" Target="../media/image121.emf"/><Relationship Id="rId90" Type="http://schemas.openxmlformats.org/officeDocument/2006/relationships/image" Target="../media/image94.emf"/><Relationship Id="rId165" Type="http://schemas.openxmlformats.org/officeDocument/2006/relationships/customXml" Target="../ink/ink116.xml"/><Relationship Id="rId186" Type="http://schemas.openxmlformats.org/officeDocument/2006/relationships/image" Target="../media/image14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emf"/><Relationship Id="rId13" Type="http://schemas.openxmlformats.org/officeDocument/2006/relationships/customXml" Target="../ink/ink151.xml"/><Relationship Id="rId18" Type="http://schemas.openxmlformats.org/officeDocument/2006/relationships/image" Target="../media/image171.emf"/><Relationship Id="rId26" Type="http://schemas.openxmlformats.org/officeDocument/2006/relationships/image" Target="../media/image175.emf"/><Relationship Id="rId3" Type="http://schemas.openxmlformats.org/officeDocument/2006/relationships/customXml" Target="../ink/ink148.xml"/><Relationship Id="rId21" Type="http://schemas.openxmlformats.org/officeDocument/2006/relationships/customXml" Target="../ink/ink155.xml"/><Relationship Id="rId12" Type="http://schemas.openxmlformats.org/officeDocument/2006/relationships/image" Target="../media/image168.emf"/><Relationship Id="rId17" Type="http://schemas.openxmlformats.org/officeDocument/2006/relationships/customXml" Target="../ink/ink153.xml"/><Relationship Id="rId25" Type="http://schemas.openxmlformats.org/officeDocument/2006/relationships/customXml" Target="../ink/ink157.xml"/><Relationship Id="rId2" Type="http://schemas.openxmlformats.org/officeDocument/2006/relationships/image" Target="../media/image9.png"/><Relationship Id="rId16" Type="http://schemas.openxmlformats.org/officeDocument/2006/relationships/image" Target="../media/image170.emf"/><Relationship Id="rId20" Type="http://schemas.openxmlformats.org/officeDocument/2006/relationships/image" Target="../media/image172.emf"/><Relationship Id="rId29" Type="http://schemas.openxmlformats.org/officeDocument/2006/relationships/customXml" Target="../ink/ink159.xml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150.xml"/><Relationship Id="rId24" Type="http://schemas.openxmlformats.org/officeDocument/2006/relationships/image" Target="../media/image174.emf"/><Relationship Id="rId15" Type="http://schemas.openxmlformats.org/officeDocument/2006/relationships/customXml" Target="../ink/ink152.xml"/><Relationship Id="rId23" Type="http://schemas.openxmlformats.org/officeDocument/2006/relationships/customXml" Target="../ink/ink156.xml"/><Relationship Id="rId28" Type="http://schemas.openxmlformats.org/officeDocument/2006/relationships/image" Target="../media/image176.emf"/><Relationship Id="rId10" Type="http://schemas.openxmlformats.org/officeDocument/2006/relationships/image" Target="../media/image167.emf"/><Relationship Id="rId19" Type="http://schemas.openxmlformats.org/officeDocument/2006/relationships/customXml" Target="../ink/ink154.xml"/><Relationship Id="rId9" Type="http://schemas.openxmlformats.org/officeDocument/2006/relationships/customXml" Target="../ink/ink149.xml"/><Relationship Id="rId14" Type="http://schemas.openxmlformats.org/officeDocument/2006/relationships/image" Target="../media/image169.emf"/><Relationship Id="rId22" Type="http://schemas.openxmlformats.org/officeDocument/2006/relationships/image" Target="../media/image173.emf"/><Relationship Id="rId27" Type="http://schemas.openxmlformats.org/officeDocument/2006/relationships/customXml" Target="../ink/ink158.xml"/><Relationship Id="rId30" Type="http://schemas.openxmlformats.org/officeDocument/2006/relationships/image" Target="../media/image177.emf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7.emf"/><Relationship Id="rId13" Type="http://schemas.openxmlformats.org/officeDocument/2006/relationships/image" Target="../media/image182.emf"/><Relationship Id="rId39" Type="http://schemas.openxmlformats.org/officeDocument/2006/relationships/customXml" Target="../ink/ink173.xml"/><Relationship Id="rId3" Type="http://schemas.openxmlformats.org/officeDocument/2006/relationships/image" Target="../media/image10.png"/><Relationship Id="rId34" Type="http://schemas.openxmlformats.org/officeDocument/2006/relationships/customXml" Target="../ink/ink169.xml"/><Relationship Id="rId42" Type="http://schemas.openxmlformats.org/officeDocument/2006/relationships/image" Target="../media/image193.emf"/><Relationship Id="rId47" Type="http://schemas.openxmlformats.org/officeDocument/2006/relationships/customXml" Target="../ink/ink177.xml"/><Relationship Id="rId50" Type="http://schemas.openxmlformats.org/officeDocument/2006/relationships/image" Target="../media/image197.emf"/><Relationship Id="rId55" Type="http://schemas.openxmlformats.org/officeDocument/2006/relationships/customXml" Target="../ink/ink181.xml"/><Relationship Id="rId7" Type="http://schemas.openxmlformats.org/officeDocument/2006/relationships/image" Target="../media/image179.emf"/><Relationship Id="rId25" Type="http://schemas.openxmlformats.org/officeDocument/2006/relationships/customXml" Target="../ink/ink164.xml"/><Relationship Id="rId33" Type="http://schemas.openxmlformats.org/officeDocument/2006/relationships/image" Target="../media/image190.emf"/><Relationship Id="rId17" Type="http://schemas.openxmlformats.org/officeDocument/2006/relationships/image" Target="../media/image184.emf"/><Relationship Id="rId38" Type="http://schemas.openxmlformats.org/officeDocument/2006/relationships/image" Target="../media/image191.emf"/><Relationship Id="rId46" Type="http://schemas.openxmlformats.org/officeDocument/2006/relationships/image" Target="../media/image195.emf"/><Relationship Id="rId59" Type="http://schemas.openxmlformats.org/officeDocument/2006/relationships/customXml" Target="../ink/ink183.xml"/><Relationship Id="rId2" Type="http://schemas.openxmlformats.org/officeDocument/2006/relationships/notesSlide" Target="../notesSlides/notesSlide10.xml"/><Relationship Id="rId29" Type="http://schemas.openxmlformats.org/officeDocument/2006/relationships/customXml" Target="../ink/ink166.xml"/><Relationship Id="rId41" Type="http://schemas.openxmlformats.org/officeDocument/2006/relationships/customXml" Target="../ink/ink174.xml"/><Relationship Id="rId54" Type="http://schemas.openxmlformats.org/officeDocument/2006/relationships/image" Target="../media/image199.emf"/><Relationship Id="rId62" Type="http://schemas.openxmlformats.org/officeDocument/2006/relationships/image" Target="../media/image20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1.xml"/><Relationship Id="rId24" Type="http://schemas.openxmlformats.org/officeDocument/2006/relationships/image" Target="../media/image186.emf"/><Relationship Id="rId11" Type="http://schemas.openxmlformats.org/officeDocument/2006/relationships/image" Target="../media/image181.emf"/><Relationship Id="rId32" Type="http://schemas.openxmlformats.org/officeDocument/2006/relationships/customXml" Target="../ink/ink168.xml"/><Relationship Id="rId37" Type="http://schemas.openxmlformats.org/officeDocument/2006/relationships/customXml" Target="../ink/ink172.xml"/><Relationship Id="rId40" Type="http://schemas.openxmlformats.org/officeDocument/2006/relationships/image" Target="../media/image192.emf"/><Relationship Id="rId45" Type="http://schemas.openxmlformats.org/officeDocument/2006/relationships/customXml" Target="../ink/ink176.xml"/><Relationship Id="rId53" Type="http://schemas.openxmlformats.org/officeDocument/2006/relationships/customXml" Target="../ink/ink180.xml"/><Relationship Id="rId58" Type="http://schemas.openxmlformats.org/officeDocument/2006/relationships/image" Target="../media/image201.emf"/><Relationship Id="rId5" Type="http://schemas.openxmlformats.org/officeDocument/2006/relationships/image" Target="../media/image178.emf"/><Relationship Id="rId28" Type="http://schemas.openxmlformats.org/officeDocument/2006/relationships/image" Target="../media/image188.emf"/><Relationship Id="rId15" Type="http://schemas.openxmlformats.org/officeDocument/2006/relationships/image" Target="../media/image183.emf"/><Relationship Id="rId36" Type="http://schemas.openxmlformats.org/officeDocument/2006/relationships/customXml" Target="../ink/ink171.xml"/><Relationship Id="rId49" Type="http://schemas.openxmlformats.org/officeDocument/2006/relationships/customXml" Target="../ink/ink178.xml"/><Relationship Id="rId57" Type="http://schemas.openxmlformats.org/officeDocument/2006/relationships/customXml" Target="../ink/ink182.xml"/><Relationship Id="rId61" Type="http://schemas.openxmlformats.org/officeDocument/2006/relationships/customXml" Target="../ink/ink184.xml"/><Relationship Id="rId10" Type="http://schemas.openxmlformats.org/officeDocument/2006/relationships/customXml" Target="../ink/ink163.xml"/><Relationship Id="rId31" Type="http://schemas.openxmlformats.org/officeDocument/2006/relationships/image" Target="../media/image189.emf"/><Relationship Id="rId44" Type="http://schemas.openxmlformats.org/officeDocument/2006/relationships/image" Target="../media/image194.emf"/><Relationship Id="rId52" Type="http://schemas.openxmlformats.org/officeDocument/2006/relationships/image" Target="../media/image198.emf"/><Relationship Id="rId60" Type="http://schemas.openxmlformats.org/officeDocument/2006/relationships/image" Target="../media/image202.emf"/><Relationship Id="rId4" Type="http://schemas.openxmlformats.org/officeDocument/2006/relationships/customXml" Target="../ink/ink160.xml"/><Relationship Id="rId9" Type="http://schemas.openxmlformats.org/officeDocument/2006/relationships/image" Target="../media/image180.emf"/><Relationship Id="rId27" Type="http://schemas.openxmlformats.org/officeDocument/2006/relationships/customXml" Target="../ink/ink165.xml"/><Relationship Id="rId30" Type="http://schemas.openxmlformats.org/officeDocument/2006/relationships/customXml" Target="../ink/ink167.xml"/><Relationship Id="rId35" Type="http://schemas.openxmlformats.org/officeDocument/2006/relationships/customXml" Target="../ink/ink170.xml"/><Relationship Id="rId43" Type="http://schemas.openxmlformats.org/officeDocument/2006/relationships/customXml" Target="../ink/ink175.xml"/><Relationship Id="rId48" Type="http://schemas.openxmlformats.org/officeDocument/2006/relationships/image" Target="../media/image196.emf"/><Relationship Id="rId56" Type="http://schemas.openxmlformats.org/officeDocument/2006/relationships/image" Target="../media/image200.emf"/><Relationship Id="rId8" Type="http://schemas.openxmlformats.org/officeDocument/2006/relationships/customXml" Target="../ink/ink162.xml"/><Relationship Id="rId51" Type="http://schemas.openxmlformats.org/officeDocument/2006/relationships/customXml" Target="../ink/ink17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emf"/><Relationship Id="rId13" Type="http://schemas.openxmlformats.org/officeDocument/2006/relationships/customXml" Target="../ink/ink190.xml"/><Relationship Id="rId3" Type="http://schemas.openxmlformats.org/officeDocument/2006/relationships/customXml" Target="../ink/ink185.xml"/><Relationship Id="rId7" Type="http://schemas.openxmlformats.org/officeDocument/2006/relationships/customXml" Target="../ink/ink187.xml"/><Relationship Id="rId12" Type="http://schemas.openxmlformats.org/officeDocument/2006/relationships/image" Target="../media/image20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emf"/><Relationship Id="rId11" Type="http://schemas.openxmlformats.org/officeDocument/2006/relationships/customXml" Target="../ink/ink189.xml"/><Relationship Id="rId5" Type="http://schemas.openxmlformats.org/officeDocument/2006/relationships/customXml" Target="../ink/ink186.xml"/><Relationship Id="rId10" Type="http://schemas.openxmlformats.org/officeDocument/2006/relationships/image" Target="../media/image207.emf"/><Relationship Id="rId4" Type="http://schemas.openxmlformats.org/officeDocument/2006/relationships/image" Target="../media/image204.emf"/><Relationship Id="rId9" Type="http://schemas.openxmlformats.org/officeDocument/2006/relationships/customXml" Target="../ink/ink188.xml"/><Relationship Id="rId14" Type="http://schemas.openxmlformats.org/officeDocument/2006/relationships/image" Target="../media/image209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3.xml"/><Relationship Id="rId13" Type="http://schemas.openxmlformats.org/officeDocument/2006/relationships/image" Target="../media/image215.emf"/><Relationship Id="rId18" Type="http://schemas.openxmlformats.org/officeDocument/2006/relationships/customXml" Target="../ink/ink198.xml"/><Relationship Id="rId26" Type="http://schemas.openxmlformats.org/officeDocument/2006/relationships/customXml" Target="../ink/ink202.xml"/><Relationship Id="rId39" Type="http://schemas.openxmlformats.org/officeDocument/2006/relationships/image" Target="../media/image228.emf"/><Relationship Id="rId21" Type="http://schemas.openxmlformats.org/officeDocument/2006/relationships/image" Target="../media/image219.emf"/><Relationship Id="rId34" Type="http://schemas.openxmlformats.org/officeDocument/2006/relationships/customXml" Target="../ink/ink206.xml"/><Relationship Id="rId42" Type="http://schemas.openxmlformats.org/officeDocument/2006/relationships/customXml" Target="../ink/ink210.xml"/><Relationship Id="rId47" Type="http://schemas.openxmlformats.org/officeDocument/2006/relationships/image" Target="../media/image232.emf"/><Relationship Id="rId7" Type="http://schemas.openxmlformats.org/officeDocument/2006/relationships/image" Target="../media/image212.emf"/><Relationship Id="rId12" Type="http://schemas.openxmlformats.org/officeDocument/2006/relationships/customXml" Target="../ink/ink195.xml"/><Relationship Id="rId17" Type="http://schemas.openxmlformats.org/officeDocument/2006/relationships/image" Target="../media/image217.emf"/><Relationship Id="rId25" Type="http://schemas.openxmlformats.org/officeDocument/2006/relationships/image" Target="../media/image221.emf"/><Relationship Id="rId33" Type="http://schemas.openxmlformats.org/officeDocument/2006/relationships/image" Target="../media/image225.emf"/><Relationship Id="rId38" Type="http://schemas.openxmlformats.org/officeDocument/2006/relationships/customXml" Target="../ink/ink208.xml"/><Relationship Id="rId46" Type="http://schemas.openxmlformats.org/officeDocument/2006/relationships/customXml" Target="../ink/ink212.xml"/><Relationship Id="rId2" Type="http://schemas.openxmlformats.org/officeDocument/2006/relationships/customXml" Target="../ink/ink191.xml"/><Relationship Id="rId16" Type="http://schemas.openxmlformats.org/officeDocument/2006/relationships/customXml" Target="../ink/ink197.xml"/><Relationship Id="rId20" Type="http://schemas.openxmlformats.org/officeDocument/2006/relationships/customXml" Target="../ink/ink199.xml"/><Relationship Id="rId29" Type="http://schemas.openxmlformats.org/officeDocument/2006/relationships/image" Target="../media/image223.emf"/><Relationship Id="rId41" Type="http://schemas.openxmlformats.org/officeDocument/2006/relationships/image" Target="../media/image22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2.xml"/><Relationship Id="rId11" Type="http://schemas.openxmlformats.org/officeDocument/2006/relationships/image" Target="../media/image214.emf"/><Relationship Id="rId24" Type="http://schemas.openxmlformats.org/officeDocument/2006/relationships/customXml" Target="../ink/ink201.xml"/><Relationship Id="rId32" Type="http://schemas.openxmlformats.org/officeDocument/2006/relationships/customXml" Target="../ink/ink205.xml"/><Relationship Id="rId37" Type="http://schemas.openxmlformats.org/officeDocument/2006/relationships/image" Target="../media/image227.emf"/><Relationship Id="rId40" Type="http://schemas.openxmlformats.org/officeDocument/2006/relationships/customXml" Target="../ink/ink209.xml"/><Relationship Id="rId45" Type="http://schemas.openxmlformats.org/officeDocument/2006/relationships/image" Target="../media/image231.emf"/><Relationship Id="rId5" Type="http://schemas.openxmlformats.org/officeDocument/2006/relationships/image" Target="../media/image211.emf"/><Relationship Id="rId15" Type="http://schemas.openxmlformats.org/officeDocument/2006/relationships/image" Target="../media/image216.emf"/><Relationship Id="rId23" Type="http://schemas.openxmlformats.org/officeDocument/2006/relationships/image" Target="../media/image220.emf"/><Relationship Id="rId28" Type="http://schemas.openxmlformats.org/officeDocument/2006/relationships/customXml" Target="../ink/ink203.xml"/><Relationship Id="rId36" Type="http://schemas.openxmlformats.org/officeDocument/2006/relationships/customXml" Target="../ink/ink207.xml"/><Relationship Id="rId10" Type="http://schemas.openxmlformats.org/officeDocument/2006/relationships/customXml" Target="../ink/ink194.xml"/><Relationship Id="rId19" Type="http://schemas.openxmlformats.org/officeDocument/2006/relationships/image" Target="../media/image218.emf"/><Relationship Id="rId31" Type="http://schemas.openxmlformats.org/officeDocument/2006/relationships/image" Target="../media/image224.emf"/><Relationship Id="rId44" Type="http://schemas.openxmlformats.org/officeDocument/2006/relationships/customXml" Target="../ink/ink211.xml"/><Relationship Id="rId9" Type="http://schemas.openxmlformats.org/officeDocument/2006/relationships/image" Target="../media/image213.emf"/><Relationship Id="rId14" Type="http://schemas.openxmlformats.org/officeDocument/2006/relationships/customXml" Target="../ink/ink196.xml"/><Relationship Id="rId22" Type="http://schemas.openxmlformats.org/officeDocument/2006/relationships/customXml" Target="../ink/ink200.xml"/><Relationship Id="rId27" Type="http://schemas.openxmlformats.org/officeDocument/2006/relationships/image" Target="../media/image222.emf"/><Relationship Id="rId30" Type="http://schemas.openxmlformats.org/officeDocument/2006/relationships/customXml" Target="../ink/ink204.xml"/><Relationship Id="rId35" Type="http://schemas.openxmlformats.org/officeDocument/2006/relationships/image" Target="../media/image226.emf"/><Relationship Id="rId43" Type="http://schemas.openxmlformats.org/officeDocument/2006/relationships/image" Target="../media/image230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8.emf"/><Relationship Id="rId18" Type="http://schemas.openxmlformats.org/officeDocument/2006/relationships/customXml" Target="../ink/ink221.xml"/><Relationship Id="rId26" Type="http://schemas.openxmlformats.org/officeDocument/2006/relationships/customXml" Target="../ink/ink225.xml"/><Relationship Id="rId39" Type="http://schemas.openxmlformats.org/officeDocument/2006/relationships/image" Target="../media/image251.emf"/><Relationship Id="rId21" Type="http://schemas.openxmlformats.org/officeDocument/2006/relationships/image" Target="../media/image242.emf"/><Relationship Id="rId34" Type="http://schemas.openxmlformats.org/officeDocument/2006/relationships/customXml" Target="../ink/ink229.xml"/><Relationship Id="rId42" Type="http://schemas.openxmlformats.org/officeDocument/2006/relationships/customXml" Target="../ink/ink233.xml"/><Relationship Id="rId47" Type="http://schemas.openxmlformats.org/officeDocument/2006/relationships/image" Target="../media/image255.emf"/><Relationship Id="rId50" Type="http://schemas.openxmlformats.org/officeDocument/2006/relationships/customXml" Target="../ink/ink237.xml"/><Relationship Id="rId55" Type="http://schemas.openxmlformats.org/officeDocument/2006/relationships/image" Target="../media/image259.emf"/><Relationship Id="rId63" Type="http://schemas.openxmlformats.org/officeDocument/2006/relationships/image" Target="../media/image263.emf"/><Relationship Id="rId68" Type="http://schemas.openxmlformats.org/officeDocument/2006/relationships/customXml" Target="../ink/ink246.xml"/><Relationship Id="rId76" Type="http://schemas.openxmlformats.org/officeDocument/2006/relationships/customXml" Target="../ink/ink250.xml"/><Relationship Id="rId7" Type="http://schemas.openxmlformats.org/officeDocument/2006/relationships/image" Target="../media/image235.emf"/><Relationship Id="rId71" Type="http://schemas.openxmlformats.org/officeDocument/2006/relationships/image" Target="../media/image267.emf"/><Relationship Id="rId2" Type="http://schemas.openxmlformats.org/officeDocument/2006/relationships/customXml" Target="../ink/ink213.xml"/><Relationship Id="rId16" Type="http://schemas.openxmlformats.org/officeDocument/2006/relationships/customXml" Target="../ink/ink220.xml"/><Relationship Id="rId29" Type="http://schemas.openxmlformats.org/officeDocument/2006/relationships/image" Target="../media/image246.emf"/><Relationship Id="rId11" Type="http://schemas.openxmlformats.org/officeDocument/2006/relationships/image" Target="../media/image237.emf"/><Relationship Id="rId24" Type="http://schemas.openxmlformats.org/officeDocument/2006/relationships/customXml" Target="../ink/ink224.xml"/><Relationship Id="rId32" Type="http://schemas.openxmlformats.org/officeDocument/2006/relationships/customXml" Target="../ink/ink228.xml"/><Relationship Id="rId37" Type="http://schemas.openxmlformats.org/officeDocument/2006/relationships/image" Target="../media/image250.emf"/><Relationship Id="rId40" Type="http://schemas.openxmlformats.org/officeDocument/2006/relationships/customXml" Target="../ink/ink232.xml"/><Relationship Id="rId45" Type="http://schemas.openxmlformats.org/officeDocument/2006/relationships/image" Target="../media/image254.emf"/><Relationship Id="rId53" Type="http://schemas.openxmlformats.org/officeDocument/2006/relationships/image" Target="../media/image258.emf"/><Relationship Id="rId58" Type="http://schemas.openxmlformats.org/officeDocument/2006/relationships/customXml" Target="../ink/ink241.xml"/><Relationship Id="rId66" Type="http://schemas.openxmlformats.org/officeDocument/2006/relationships/customXml" Target="../ink/ink245.xml"/><Relationship Id="rId74" Type="http://schemas.openxmlformats.org/officeDocument/2006/relationships/customXml" Target="../ink/ink249.xml"/><Relationship Id="rId79" Type="http://schemas.openxmlformats.org/officeDocument/2006/relationships/image" Target="../media/image271.emf"/><Relationship Id="rId5" Type="http://schemas.openxmlformats.org/officeDocument/2006/relationships/image" Target="../media/image234.emf"/><Relationship Id="rId61" Type="http://schemas.openxmlformats.org/officeDocument/2006/relationships/image" Target="../media/image262.emf"/><Relationship Id="rId10" Type="http://schemas.openxmlformats.org/officeDocument/2006/relationships/customXml" Target="../ink/ink217.xml"/><Relationship Id="rId19" Type="http://schemas.openxmlformats.org/officeDocument/2006/relationships/image" Target="../media/image241.emf"/><Relationship Id="rId31" Type="http://schemas.openxmlformats.org/officeDocument/2006/relationships/image" Target="../media/image247.emf"/><Relationship Id="rId44" Type="http://schemas.openxmlformats.org/officeDocument/2006/relationships/customXml" Target="../ink/ink234.xml"/><Relationship Id="rId52" Type="http://schemas.openxmlformats.org/officeDocument/2006/relationships/customXml" Target="../ink/ink238.xml"/><Relationship Id="rId60" Type="http://schemas.openxmlformats.org/officeDocument/2006/relationships/customXml" Target="../ink/ink242.xml"/><Relationship Id="rId65" Type="http://schemas.openxmlformats.org/officeDocument/2006/relationships/image" Target="../media/image264.emf"/><Relationship Id="rId73" Type="http://schemas.openxmlformats.org/officeDocument/2006/relationships/image" Target="../media/image268.emf"/><Relationship Id="rId78" Type="http://schemas.openxmlformats.org/officeDocument/2006/relationships/customXml" Target="../ink/ink251.xml"/><Relationship Id="rId4" Type="http://schemas.openxmlformats.org/officeDocument/2006/relationships/customXml" Target="../ink/ink214.xml"/><Relationship Id="rId9" Type="http://schemas.openxmlformats.org/officeDocument/2006/relationships/image" Target="../media/image236.emf"/><Relationship Id="rId14" Type="http://schemas.openxmlformats.org/officeDocument/2006/relationships/customXml" Target="../ink/ink219.xml"/><Relationship Id="rId22" Type="http://schemas.openxmlformats.org/officeDocument/2006/relationships/customXml" Target="../ink/ink223.xml"/><Relationship Id="rId27" Type="http://schemas.openxmlformats.org/officeDocument/2006/relationships/image" Target="../media/image245.emf"/><Relationship Id="rId30" Type="http://schemas.openxmlformats.org/officeDocument/2006/relationships/customXml" Target="../ink/ink227.xml"/><Relationship Id="rId35" Type="http://schemas.openxmlformats.org/officeDocument/2006/relationships/image" Target="../media/image249.emf"/><Relationship Id="rId43" Type="http://schemas.openxmlformats.org/officeDocument/2006/relationships/image" Target="../media/image253.emf"/><Relationship Id="rId48" Type="http://schemas.openxmlformats.org/officeDocument/2006/relationships/customXml" Target="../ink/ink236.xml"/><Relationship Id="rId56" Type="http://schemas.openxmlformats.org/officeDocument/2006/relationships/customXml" Target="../ink/ink240.xml"/><Relationship Id="rId64" Type="http://schemas.openxmlformats.org/officeDocument/2006/relationships/customXml" Target="../ink/ink244.xml"/><Relationship Id="rId69" Type="http://schemas.openxmlformats.org/officeDocument/2006/relationships/image" Target="../media/image266.emf"/><Relationship Id="rId77" Type="http://schemas.openxmlformats.org/officeDocument/2006/relationships/image" Target="../media/image270.emf"/><Relationship Id="rId8" Type="http://schemas.openxmlformats.org/officeDocument/2006/relationships/customXml" Target="../ink/ink216.xml"/><Relationship Id="rId51" Type="http://schemas.openxmlformats.org/officeDocument/2006/relationships/image" Target="../media/image257.emf"/><Relationship Id="rId72" Type="http://schemas.openxmlformats.org/officeDocument/2006/relationships/customXml" Target="../ink/ink248.xml"/><Relationship Id="rId3" Type="http://schemas.openxmlformats.org/officeDocument/2006/relationships/image" Target="../media/image233.emf"/><Relationship Id="rId12" Type="http://schemas.openxmlformats.org/officeDocument/2006/relationships/customXml" Target="../ink/ink218.xml"/><Relationship Id="rId17" Type="http://schemas.openxmlformats.org/officeDocument/2006/relationships/image" Target="../media/image240.emf"/><Relationship Id="rId25" Type="http://schemas.openxmlformats.org/officeDocument/2006/relationships/image" Target="../media/image244.emf"/><Relationship Id="rId33" Type="http://schemas.openxmlformats.org/officeDocument/2006/relationships/image" Target="../media/image248.emf"/><Relationship Id="rId38" Type="http://schemas.openxmlformats.org/officeDocument/2006/relationships/customXml" Target="../ink/ink231.xml"/><Relationship Id="rId46" Type="http://schemas.openxmlformats.org/officeDocument/2006/relationships/customXml" Target="../ink/ink235.xml"/><Relationship Id="rId59" Type="http://schemas.openxmlformats.org/officeDocument/2006/relationships/image" Target="../media/image261.emf"/><Relationship Id="rId67" Type="http://schemas.openxmlformats.org/officeDocument/2006/relationships/image" Target="../media/image265.emf"/><Relationship Id="rId20" Type="http://schemas.openxmlformats.org/officeDocument/2006/relationships/customXml" Target="../ink/ink222.xml"/><Relationship Id="rId41" Type="http://schemas.openxmlformats.org/officeDocument/2006/relationships/image" Target="../media/image252.emf"/><Relationship Id="rId54" Type="http://schemas.openxmlformats.org/officeDocument/2006/relationships/customXml" Target="../ink/ink239.xml"/><Relationship Id="rId62" Type="http://schemas.openxmlformats.org/officeDocument/2006/relationships/customXml" Target="../ink/ink243.xml"/><Relationship Id="rId70" Type="http://schemas.openxmlformats.org/officeDocument/2006/relationships/customXml" Target="../ink/ink247.xml"/><Relationship Id="rId75" Type="http://schemas.openxmlformats.org/officeDocument/2006/relationships/image" Target="../media/image26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5.xml"/><Relationship Id="rId15" Type="http://schemas.openxmlformats.org/officeDocument/2006/relationships/image" Target="../media/image239.emf"/><Relationship Id="rId23" Type="http://schemas.openxmlformats.org/officeDocument/2006/relationships/image" Target="../media/image243.emf"/><Relationship Id="rId28" Type="http://schemas.openxmlformats.org/officeDocument/2006/relationships/customXml" Target="../ink/ink226.xml"/><Relationship Id="rId36" Type="http://schemas.openxmlformats.org/officeDocument/2006/relationships/customXml" Target="../ink/ink230.xml"/><Relationship Id="rId49" Type="http://schemas.openxmlformats.org/officeDocument/2006/relationships/image" Target="../media/image256.emf"/><Relationship Id="rId57" Type="http://schemas.openxmlformats.org/officeDocument/2006/relationships/image" Target="../media/image260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emf"/><Relationship Id="rId5" Type="http://schemas.openxmlformats.org/officeDocument/2006/relationships/customXml" Target="../ink/ink2.xml"/><Relationship Id="rId10" Type="http://schemas.openxmlformats.org/officeDocument/2006/relationships/image" Target="../media/image15.emf"/><Relationship Id="rId4" Type="http://schemas.openxmlformats.org/officeDocument/2006/relationships/image" Target="../media/image2.png"/><Relationship Id="rId9" Type="http://schemas.openxmlformats.org/officeDocument/2006/relationships/customXml" Target="../ink/ink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2" Type="http://schemas.openxmlformats.org/officeDocument/2006/relationships/customXml" Target="../ink/ink25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65.xml"/><Relationship Id="rId21" Type="http://schemas.openxmlformats.org/officeDocument/2006/relationships/image" Target="../media/image210.emf"/><Relationship Id="rId42" Type="http://schemas.openxmlformats.org/officeDocument/2006/relationships/customXml" Target="../ink/ink273.xml"/><Relationship Id="rId47" Type="http://schemas.openxmlformats.org/officeDocument/2006/relationships/image" Target="../media/image285.emf"/><Relationship Id="rId63" Type="http://schemas.openxmlformats.org/officeDocument/2006/relationships/image" Target="../media/image293.emf"/><Relationship Id="rId68" Type="http://schemas.openxmlformats.org/officeDocument/2006/relationships/customXml" Target="../ink/ink286.xml"/><Relationship Id="rId84" Type="http://schemas.openxmlformats.org/officeDocument/2006/relationships/customXml" Target="../ink/ink294.xml"/><Relationship Id="rId89" Type="http://schemas.openxmlformats.org/officeDocument/2006/relationships/image" Target="../media/image306.emf"/><Relationship Id="rId7" Type="http://schemas.openxmlformats.org/officeDocument/2006/relationships/image" Target="../media/image40.emf"/><Relationship Id="rId71" Type="http://schemas.openxmlformats.org/officeDocument/2006/relationships/image" Target="../media/image297.emf"/><Relationship Id="rId92" Type="http://schemas.openxmlformats.org/officeDocument/2006/relationships/customXml" Target="../ink/ink298.xml"/><Relationship Id="rId2" Type="http://schemas.openxmlformats.org/officeDocument/2006/relationships/customXml" Target="../ink/ink253.xml"/><Relationship Id="rId16" Type="http://schemas.openxmlformats.org/officeDocument/2006/relationships/customXml" Target="../ink/ink260.xml"/><Relationship Id="rId29" Type="http://schemas.openxmlformats.org/officeDocument/2006/relationships/image" Target="../media/image276.emf"/><Relationship Id="rId107" Type="http://schemas.openxmlformats.org/officeDocument/2006/relationships/image" Target="../media/image315.emf"/><Relationship Id="rId11" Type="http://schemas.openxmlformats.org/officeDocument/2006/relationships/image" Target="../media/image43.emf"/><Relationship Id="rId24" Type="http://schemas.openxmlformats.org/officeDocument/2006/relationships/customXml" Target="../ink/ink264.xml"/><Relationship Id="rId32" Type="http://schemas.openxmlformats.org/officeDocument/2006/relationships/customXml" Target="../ink/ink268.xml"/><Relationship Id="rId37" Type="http://schemas.openxmlformats.org/officeDocument/2006/relationships/image" Target="../media/image280.emf"/><Relationship Id="rId40" Type="http://schemas.openxmlformats.org/officeDocument/2006/relationships/customXml" Target="../ink/ink272.xml"/><Relationship Id="rId45" Type="http://schemas.openxmlformats.org/officeDocument/2006/relationships/image" Target="../media/image284.emf"/><Relationship Id="rId53" Type="http://schemas.openxmlformats.org/officeDocument/2006/relationships/image" Target="../media/image288.emf"/><Relationship Id="rId58" Type="http://schemas.openxmlformats.org/officeDocument/2006/relationships/customXml" Target="../ink/ink281.xml"/><Relationship Id="rId66" Type="http://schemas.openxmlformats.org/officeDocument/2006/relationships/customXml" Target="../ink/ink285.xml"/><Relationship Id="rId74" Type="http://schemas.openxmlformats.org/officeDocument/2006/relationships/customXml" Target="../ink/ink289.xml"/><Relationship Id="rId79" Type="http://schemas.openxmlformats.org/officeDocument/2006/relationships/image" Target="../media/image301.emf"/><Relationship Id="rId87" Type="http://schemas.openxmlformats.org/officeDocument/2006/relationships/image" Target="../media/image305.emf"/><Relationship Id="rId102" Type="http://schemas.openxmlformats.org/officeDocument/2006/relationships/customXml" Target="../ink/ink303.xml"/><Relationship Id="rId5" Type="http://schemas.openxmlformats.org/officeDocument/2006/relationships/image" Target="../media/image33.emf"/><Relationship Id="rId61" Type="http://schemas.openxmlformats.org/officeDocument/2006/relationships/image" Target="../media/image292.emf"/><Relationship Id="rId82" Type="http://schemas.openxmlformats.org/officeDocument/2006/relationships/customXml" Target="../ink/ink293.xml"/><Relationship Id="rId90" Type="http://schemas.openxmlformats.org/officeDocument/2006/relationships/customXml" Target="../ink/ink297.xml"/><Relationship Id="rId95" Type="http://schemas.openxmlformats.org/officeDocument/2006/relationships/image" Target="../media/image309.emf"/><Relationship Id="rId19" Type="http://schemas.openxmlformats.org/officeDocument/2006/relationships/image" Target="../media/image185.emf"/><Relationship Id="rId14" Type="http://schemas.openxmlformats.org/officeDocument/2006/relationships/customXml" Target="../ink/ink259.xml"/><Relationship Id="rId22" Type="http://schemas.openxmlformats.org/officeDocument/2006/relationships/customXml" Target="../ink/ink263.xml"/><Relationship Id="rId27" Type="http://schemas.openxmlformats.org/officeDocument/2006/relationships/image" Target="../media/image275.emf"/><Relationship Id="rId30" Type="http://schemas.openxmlformats.org/officeDocument/2006/relationships/customXml" Target="../ink/ink267.xml"/><Relationship Id="rId35" Type="http://schemas.openxmlformats.org/officeDocument/2006/relationships/image" Target="../media/image279.emf"/><Relationship Id="rId43" Type="http://schemas.openxmlformats.org/officeDocument/2006/relationships/image" Target="../media/image283.emf"/><Relationship Id="rId48" Type="http://schemas.openxmlformats.org/officeDocument/2006/relationships/customXml" Target="../ink/ink276.xml"/><Relationship Id="rId56" Type="http://schemas.openxmlformats.org/officeDocument/2006/relationships/customXml" Target="../ink/ink280.xml"/><Relationship Id="rId64" Type="http://schemas.openxmlformats.org/officeDocument/2006/relationships/customXml" Target="../ink/ink284.xml"/><Relationship Id="rId69" Type="http://schemas.openxmlformats.org/officeDocument/2006/relationships/image" Target="../media/image296.emf"/><Relationship Id="rId77" Type="http://schemas.openxmlformats.org/officeDocument/2006/relationships/image" Target="../media/image300.emf"/><Relationship Id="rId100" Type="http://schemas.openxmlformats.org/officeDocument/2006/relationships/customXml" Target="../ink/ink302.xml"/><Relationship Id="rId105" Type="http://schemas.openxmlformats.org/officeDocument/2006/relationships/image" Target="../media/image314.emf"/><Relationship Id="rId8" Type="http://schemas.openxmlformats.org/officeDocument/2006/relationships/customXml" Target="../ink/ink256.xml"/><Relationship Id="rId51" Type="http://schemas.openxmlformats.org/officeDocument/2006/relationships/image" Target="../media/image287.emf"/><Relationship Id="rId72" Type="http://schemas.openxmlformats.org/officeDocument/2006/relationships/customXml" Target="../ink/ink288.xml"/><Relationship Id="rId80" Type="http://schemas.openxmlformats.org/officeDocument/2006/relationships/customXml" Target="../ink/ink292.xml"/><Relationship Id="rId85" Type="http://schemas.openxmlformats.org/officeDocument/2006/relationships/image" Target="../media/image304.emf"/><Relationship Id="rId93" Type="http://schemas.openxmlformats.org/officeDocument/2006/relationships/image" Target="../media/image308.emf"/><Relationship Id="rId98" Type="http://schemas.openxmlformats.org/officeDocument/2006/relationships/customXml" Target="../ink/ink301.xml"/><Relationship Id="rId3" Type="http://schemas.openxmlformats.org/officeDocument/2006/relationships/image" Target="../media/image12.emf"/><Relationship Id="rId12" Type="http://schemas.openxmlformats.org/officeDocument/2006/relationships/customXml" Target="../ink/ink258.xml"/><Relationship Id="rId17" Type="http://schemas.openxmlformats.org/officeDocument/2006/relationships/image" Target="../media/image165.emf"/><Relationship Id="rId25" Type="http://schemas.openxmlformats.org/officeDocument/2006/relationships/image" Target="../media/image274.emf"/><Relationship Id="rId33" Type="http://schemas.openxmlformats.org/officeDocument/2006/relationships/image" Target="../media/image278.emf"/><Relationship Id="rId38" Type="http://schemas.openxmlformats.org/officeDocument/2006/relationships/customXml" Target="../ink/ink271.xml"/><Relationship Id="rId46" Type="http://schemas.openxmlformats.org/officeDocument/2006/relationships/customXml" Target="../ink/ink275.xml"/><Relationship Id="rId59" Type="http://schemas.openxmlformats.org/officeDocument/2006/relationships/image" Target="../media/image291.emf"/><Relationship Id="rId67" Type="http://schemas.openxmlformats.org/officeDocument/2006/relationships/image" Target="../media/image295.emf"/><Relationship Id="rId103" Type="http://schemas.openxmlformats.org/officeDocument/2006/relationships/image" Target="../media/image313.emf"/><Relationship Id="rId20" Type="http://schemas.openxmlformats.org/officeDocument/2006/relationships/customXml" Target="../ink/ink262.xml"/><Relationship Id="rId41" Type="http://schemas.openxmlformats.org/officeDocument/2006/relationships/image" Target="../media/image282.emf"/><Relationship Id="rId54" Type="http://schemas.openxmlformats.org/officeDocument/2006/relationships/customXml" Target="../ink/ink279.xml"/><Relationship Id="rId62" Type="http://schemas.openxmlformats.org/officeDocument/2006/relationships/customXml" Target="../ink/ink283.xml"/><Relationship Id="rId70" Type="http://schemas.openxmlformats.org/officeDocument/2006/relationships/customXml" Target="../ink/ink287.xml"/><Relationship Id="rId75" Type="http://schemas.openxmlformats.org/officeDocument/2006/relationships/image" Target="../media/image299.emf"/><Relationship Id="rId83" Type="http://schemas.openxmlformats.org/officeDocument/2006/relationships/image" Target="../media/image303.emf"/><Relationship Id="rId88" Type="http://schemas.openxmlformats.org/officeDocument/2006/relationships/customXml" Target="../ink/ink296.xml"/><Relationship Id="rId91" Type="http://schemas.openxmlformats.org/officeDocument/2006/relationships/image" Target="../media/image307.emf"/><Relationship Id="rId96" Type="http://schemas.openxmlformats.org/officeDocument/2006/relationships/customXml" Target="../ink/ink30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5.xml"/><Relationship Id="rId15" Type="http://schemas.openxmlformats.org/officeDocument/2006/relationships/image" Target="../media/image164.emf"/><Relationship Id="rId23" Type="http://schemas.openxmlformats.org/officeDocument/2006/relationships/image" Target="../media/image273.emf"/><Relationship Id="rId28" Type="http://schemas.openxmlformats.org/officeDocument/2006/relationships/customXml" Target="../ink/ink266.xml"/><Relationship Id="rId36" Type="http://schemas.openxmlformats.org/officeDocument/2006/relationships/customXml" Target="../ink/ink270.xml"/><Relationship Id="rId49" Type="http://schemas.openxmlformats.org/officeDocument/2006/relationships/image" Target="../media/image286.emf"/><Relationship Id="rId57" Type="http://schemas.openxmlformats.org/officeDocument/2006/relationships/image" Target="../media/image290.emf"/><Relationship Id="rId106" Type="http://schemas.openxmlformats.org/officeDocument/2006/relationships/customXml" Target="../ink/ink305.xml"/><Relationship Id="rId10" Type="http://schemas.openxmlformats.org/officeDocument/2006/relationships/customXml" Target="../ink/ink257.xml"/><Relationship Id="rId31" Type="http://schemas.openxmlformats.org/officeDocument/2006/relationships/image" Target="../media/image277.emf"/><Relationship Id="rId44" Type="http://schemas.openxmlformats.org/officeDocument/2006/relationships/customXml" Target="../ink/ink274.xml"/><Relationship Id="rId52" Type="http://schemas.openxmlformats.org/officeDocument/2006/relationships/customXml" Target="../ink/ink278.xml"/><Relationship Id="rId60" Type="http://schemas.openxmlformats.org/officeDocument/2006/relationships/customXml" Target="../ink/ink282.xml"/><Relationship Id="rId65" Type="http://schemas.openxmlformats.org/officeDocument/2006/relationships/image" Target="../media/image294.emf"/><Relationship Id="rId73" Type="http://schemas.openxmlformats.org/officeDocument/2006/relationships/image" Target="../media/image298.emf"/><Relationship Id="rId78" Type="http://schemas.openxmlformats.org/officeDocument/2006/relationships/customXml" Target="../ink/ink291.xml"/><Relationship Id="rId81" Type="http://schemas.openxmlformats.org/officeDocument/2006/relationships/image" Target="../media/image302.emf"/><Relationship Id="rId86" Type="http://schemas.openxmlformats.org/officeDocument/2006/relationships/customXml" Target="../ink/ink295.xml"/><Relationship Id="rId94" Type="http://schemas.openxmlformats.org/officeDocument/2006/relationships/customXml" Target="../ink/ink299.xml"/><Relationship Id="rId99" Type="http://schemas.openxmlformats.org/officeDocument/2006/relationships/image" Target="../media/image311.emf"/><Relationship Id="rId101" Type="http://schemas.openxmlformats.org/officeDocument/2006/relationships/image" Target="../media/image312.emf"/><Relationship Id="rId4" Type="http://schemas.openxmlformats.org/officeDocument/2006/relationships/customXml" Target="../ink/ink254.xml"/><Relationship Id="rId9" Type="http://schemas.openxmlformats.org/officeDocument/2006/relationships/image" Target="../media/image42.emf"/><Relationship Id="rId13" Type="http://schemas.openxmlformats.org/officeDocument/2006/relationships/image" Target="../media/image51.emf"/><Relationship Id="rId18" Type="http://schemas.openxmlformats.org/officeDocument/2006/relationships/customXml" Target="../ink/ink261.xml"/><Relationship Id="rId39" Type="http://schemas.openxmlformats.org/officeDocument/2006/relationships/image" Target="../media/image281.emf"/><Relationship Id="rId34" Type="http://schemas.openxmlformats.org/officeDocument/2006/relationships/customXml" Target="../ink/ink269.xml"/><Relationship Id="rId50" Type="http://schemas.openxmlformats.org/officeDocument/2006/relationships/customXml" Target="../ink/ink277.xml"/><Relationship Id="rId55" Type="http://schemas.openxmlformats.org/officeDocument/2006/relationships/image" Target="../media/image289.emf"/><Relationship Id="rId76" Type="http://schemas.openxmlformats.org/officeDocument/2006/relationships/customXml" Target="../ink/ink290.xml"/><Relationship Id="rId97" Type="http://schemas.openxmlformats.org/officeDocument/2006/relationships/image" Target="../media/image310.emf"/><Relationship Id="rId104" Type="http://schemas.openxmlformats.org/officeDocument/2006/relationships/customXml" Target="../ink/ink30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9.xml"/><Relationship Id="rId3" Type="http://schemas.openxmlformats.org/officeDocument/2006/relationships/image" Target="../media/image316.emf"/><Relationship Id="rId7" Type="http://schemas.openxmlformats.org/officeDocument/2006/relationships/image" Target="../media/image318.emf"/><Relationship Id="rId2" Type="http://schemas.openxmlformats.org/officeDocument/2006/relationships/customXml" Target="../ink/ink30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8.xml"/><Relationship Id="rId11" Type="http://schemas.openxmlformats.org/officeDocument/2006/relationships/image" Target="../media/image320.emf"/><Relationship Id="rId5" Type="http://schemas.openxmlformats.org/officeDocument/2006/relationships/image" Target="../media/image317.emf"/><Relationship Id="rId10" Type="http://schemas.openxmlformats.org/officeDocument/2006/relationships/customXml" Target="../ink/ink310.xml"/><Relationship Id="rId4" Type="http://schemas.openxmlformats.org/officeDocument/2006/relationships/customXml" Target="../ink/ink307.xml"/><Relationship Id="rId9" Type="http://schemas.openxmlformats.org/officeDocument/2006/relationships/image" Target="../media/image3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20.emf"/><Relationship Id="rId18" Type="http://schemas.openxmlformats.org/officeDocument/2006/relationships/customXml" Target="../ink/ink12.xml"/><Relationship Id="rId26" Type="http://schemas.openxmlformats.org/officeDocument/2006/relationships/customXml" Target="../ink/ink16.xml"/><Relationship Id="rId3" Type="http://schemas.openxmlformats.org/officeDocument/2006/relationships/image" Target="../media/image4.png"/><Relationship Id="rId21" Type="http://schemas.openxmlformats.org/officeDocument/2006/relationships/image" Target="../media/image24.emf"/><Relationship Id="rId7" Type="http://schemas.openxmlformats.org/officeDocument/2006/relationships/image" Target="../media/image17.emf"/><Relationship Id="rId12" Type="http://schemas.openxmlformats.org/officeDocument/2006/relationships/customXml" Target="../ink/ink9.xml"/><Relationship Id="rId17" Type="http://schemas.openxmlformats.org/officeDocument/2006/relationships/image" Target="../media/image22.emf"/><Relationship Id="rId25" Type="http://schemas.openxmlformats.org/officeDocument/2006/relationships/image" Target="../media/image26.emf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11.xml"/><Relationship Id="rId20" Type="http://schemas.openxmlformats.org/officeDocument/2006/relationships/customXml" Target="../ink/ink13.xml"/><Relationship Id="rId29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19.emf"/><Relationship Id="rId24" Type="http://schemas.openxmlformats.org/officeDocument/2006/relationships/customXml" Target="../ink/ink15.xml"/><Relationship Id="rId5" Type="http://schemas.openxmlformats.org/officeDocument/2006/relationships/image" Target="../media/image16.emf"/><Relationship Id="rId15" Type="http://schemas.openxmlformats.org/officeDocument/2006/relationships/image" Target="../media/image21.emf"/><Relationship Id="rId23" Type="http://schemas.openxmlformats.org/officeDocument/2006/relationships/image" Target="../media/image25.emf"/><Relationship Id="rId28" Type="http://schemas.openxmlformats.org/officeDocument/2006/relationships/customXml" Target="../ink/ink17.xml"/><Relationship Id="rId10" Type="http://schemas.openxmlformats.org/officeDocument/2006/relationships/customXml" Target="../ink/ink8.xml"/><Relationship Id="rId19" Type="http://schemas.openxmlformats.org/officeDocument/2006/relationships/image" Target="../media/image23.emf"/><Relationship Id="rId31" Type="http://schemas.openxmlformats.org/officeDocument/2006/relationships/image" Target="../media/image29.emf"/><Relationship Id="rId4" Type="http://schemas.openxmlformats.org/officeDocument/2006/relationships/customXml" Target="../ink/ink5.xml"/><Relationship Id="rId9" Type="http://schemas.openxmlformats.org/officeDocument/2006/relationships/image" Target="../media/image18.emf"/><Relationship Id="rId14" Type="http://schemas.openxmlformats.org/officeDocument/2006/relationships/customXml" Target="../ink/ink10.xml"/><Relationship Id="rId22" Type="http://schemas.openxmlformats.org/officeDocument/2006/relationships/customXml" Target="../ink/ink14.xml"/><Relationship Id="rId27" Type="http://schemas.openxmlformats.org/officeDocument/2006/relationships/image" Target="../media/image27.emf"/><Relationship Id="rId30" Type="http://schemas.openxmlformats.org/officeDocument/2006/relationships/customXml" Target="../ink/ink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39" Type="http://schemas.openxmlformats.org/officeDocument/2006/relationships/customXml" Target="../ink/ink23.xml"/><Relationship Id="rId13" Type="http://schemas.openxmlformats.org/officeDocument/2006/relationships/image" Target="../media/image35.emf"/><Relationship Id="rId51" Type="http://schemas.openxmlformats.org/officeDocument/2006/relationships/image" Target="../media/image48.emf"/><Relationship Id="rId3" Type="http://schemas.openxmlformats.org/officeDocument/2006/relationships/image" Target="../media/image30.emf"/><Relationship Id="rId42" Type="http://schemas.openxmlformats.org/officeDocument/2006/relationships/customXml" Target="../ink/ink26.xml"/><Relationship Id="rId21" Type="http://schemas.openxmlformats.org/officeDocument/2006/relationships/image" Target="../media/image39.emf"/><Relationship Id="rId47" Type="http://schemas.openxmlformats.org/officeDocument/2006/relationships/image" Target="../media/image47.emf"/><Relationship Id="rId50" Type="http://schemas.openxmlformats.org/officeDocument/2006/relationships/customXml" Target="../ink/ink33.xml"/><Relationship Id="rId7" Type="http://schemas.openxmlformats.org/officeDocument/2006/relationships/image" Target="../media/image32.emf"/><Relationship Id="rId38" Type="http://schemas.openxmlformats.org/officeDocument/2006/relationships/image" Target="../media/image46.emf"/><Relationship Id="rId17" Type="http://schemas.openxmlformats.org/officeDocument/2006/relationships/image" Target="../media/image37.emf"/><Relationship Id="rId25" Type="http://schemas.openxmlformats.org/officeDocument/2006/relationships/image" Target="../media/image41.emf"/><Relationship Id="rId46" Type="http://schemas.openxmlformats.org/officeDocument/2006/relationships/customXml" Target="../ink/ink30.xml"/><Relationship Id="rId33" Type="http://schemas.openxmlformats.org/officeDocument/2006/relationships/image" Target="../media/image45.emf"/><Relationship Id="rId2" Type="http://schemas.openxmlformats.org/officeDocument/2006/relationships/customXml" Target="../ink/ink19.xml"/><Relationship Id="rId41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11" Type="http://schemas.openxmlformats.org/officeDocument/2006/relationships/image" Target="../media/image34.emf"/><Relationship Id="rId40" Type="http://schemas.openxmlformats.org/officeDocument/2006/relationships/customXml" Target="../ink/ink24.xml"/><Relationship Id="rId45" Type="http://schemas.openxmlformats.org/officeDocument/2006/relationships/customXml" Target="../ink/ink29.xml"/><Relationship Id="rId53" Type="http://schemas.openxmlformats.org/officeDocument/2006/relationships/image" Target="../media/image49.emf"/><Relationship Id="rId5" Type="http://schemas.openxmlformats.org/officeDocument/2006/relationships/image" Target="../media/image31.emf"/><Relationship Id="rId15" Type="http://schemas.openxmlformats.org/officeDocument/2006/relationships/image" Target="../media/image36.emf"/><Relationship Id="rId49" Type="http://schemas.openxmlformats.org/officeDocument/2006/relationships/customXml" Target="../ink/ink32.xml"/><Relationship Id="rId19" Type="http://schemas.openxmlformats.org/officeDocument/2006/relationships/image" Target="../media/image38.emf"/><Relationship Id="rId44" Type="http://schemas.openxmlformats.org/officeDocument/2006/relationships/customXml" Target="../ink/ink28.xml"/><Relationship Id="rId31" Type="http://schemas.openxmlformats.org/officeDocument/2006/relationships/image" Target="../media/image44.emf"/><Relationship Id="rId52" Type="http://schemas.openxmlformats.org/officeDocument/2006/relationships/customXml" Target="../ink/ink34.xml"/><Relationship Id="rId4" Type="http://schemas.openxmlformats.org/officeDocument/2006/relationships/customXml" Target="../ink/ink20.xml"/><Relationship Id="rId43" Type="http://schemas.openxmlformats.org/officeDocument/2006/relationships/customXml" Target="../ink/ink27.xml"/><Relationship Id="rId48" Type="http://schemas.openxmlformats.org/officeDocument/2006/relationships/customXml" Target="../ink/ink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calculus for ML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5" y="3172900"/>
            <a:ext cx="7688100" cy="11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developer student clubs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: Sayed Azp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1717637" y="1049669"/>
              <a:ext cx="17280" cy="244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2957" y="1045349"/>
                <a:ext cx="26280" cy="33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Taylor example 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/>
              <p14:cNvContentPartPr/>
              <p14:nvPr/>
            </p14:nvContentPartPr>
            <p14:xfrm>
              <a:off x="1628820" y="196860"/>
              <a:ext cx="5842800" cy="34383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1260" y="179580"/>
                <a:ext cx="5860080" cy="346608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468" y="4738687"/>
            <a:ext cx="347662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70" name="Ink 2069"/>
              <p14:cNvContentPartPr/>
              <p14:nvPr/>
            </p14:nvContentPartPr>
            <p14:xfrm>
              <a:off x="2728620" y="971940"/>
              <a:ext cx="2554560" cy="957960"/>
            </p14:xfrm>
          </p:contentPart>
        </mc:Choice>
        <mc:Fallback xmlns="">
          <p:pic>
            <p:nvPicPr>
              <p:cNvPr id="2070" name="Ink 206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12780" y="956100"/>
                <a:ext cx="2584800" cy="9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71" name="Ink 2070"/>
              <p14:cNvContentPartPr/>
              <p14:nvPr/>
            </p14:nvContentPartPr>
            <p14:xfrm>
              <a:off x="5525820" y="935940"/>
              <a:ext cx="1194120" cy="864360"/>
            </p14:xfrm>
          </p:contentPart>
        </mc:Choice>
        <mc:Fallback xmlns="">
          <p:pic>
            <p:nvPicPr>
              <p:cNvPr id="2071" name="Ink 207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11060" y="921180"/>
                <a:ext cx="1221840" cy="89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14" name="Ink 2113"/>
              <p14:cNvContentPartPr/>
              <p14:nvPr/>
            </p14:nvContentPartPr>
            <p14:xfrm>
              <a:off x="6079140" y="1838820"/>
              <a:ext cx="1442520" cy="777960"/>
            </p14:xfrm>
          </p:contentPart>
        </mc:Choice>
        <mc:Fallback xmlns="">
          <p:pic>
            <p:nvPicPr>
              <p:cNvPr id="2114" name="Ink 21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66540" y="1829820"/>
                <a:ext cx="1469880" cy="80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32" name="Ink 2131"/>
              <p14:cNvContentPartPr/>
              <p14:nvPr/>
            </p14:nvContentPartPr>
            <p14:xfrm>
              <a:off x="4158540" y="3169020"/>
              <a:ext cx="275760" cy="347040"/>
            </p14:xfrm>
          </p:contentPart>
        </mc:Choice>
        <mc:Fallback xmlns="">
          <p:pic>
            <p:nvPicPr>
              <p:cNvPr id="2132" name="Ink 213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47380" y="3154980"/>
                <a:ext cx="30168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33" name="Ink 2132"/>
              <p14:cNvContentPartPr/>
              <p14:nvPr/>
            </p14:nvContentPartPr>
            <p14:xfrm>
              <a:off x="4517820" y="3151020"/>
              <a:ext cx="12240" cy="300240"/>
            </p14:xfrm>
          </p:contentPart>
        </mc:Choice>
        <mc:Fallback xmlns="">
          <p:pic>
            <p:nvPicPr>
              <p:cNvPr id="2133" name="Ink 213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10620" y="3145260"/>
                <a:ext cx="3240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34" name="Ink 2133"/>
              <p14:cNvContentPartPr/>
              <p14:nvPr/>
            </p14:nvContentPartPr>
            <p14:xfrm>
              <a:off x="4463100" y="3243180"/>
              <a:ext cx="184320" cy="84600"/>
            </p14:xfrm>
          </p:contentPart>
        </mc:Choice>
        <mc:Fallback xmlns="">
          <p:pic>
            <p:nvPicPr>
              <p:cNvPr id="2134" name="Ink 213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59860" y="3236700"/>
                <a:ext cx="1922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35" name="Ink 2134"/>
              <p14:cNvContentPartPr/>
              <p14:nvPr/>
            </p14:nvContentPartPr>
            <p14:xfrm>
              <a:off x="4639500" y="3085500"/>
              <a:ext cx="211320" cy="338760"/>
            </p14:xfrm>
          </p:contentPart>
        </mc:Choice>
        <mc:Fallback xmlns="">
          <p:pic>
            <p:nvPicPr>
              <p:cNvPr id="2135" name="Ink 213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36980" y="3075780"/>
                <a:ext cx="22788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36" name="Ink 2135"/>
              <p14:cNvContentPartPr/>
              <p14:nvPr/>
            </p14:nvContentPartPr>
            <p14:xfrm>
              <a:off x="5035860" y="2935020"/>
              <a:ext cx="36720" cy="408600"/>
            </p14:xfrm>
          </p:contentPart>
        </mc:Choice>
        <mc:Fallback xmlns="">
          <p:pic>
            <p:nvPicPr>
              <p:cNvPr id="2136" name="Ink 2135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31540" y="2929980"/>
                <a:ext cx="5688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37" name="Ink 2136"/>
              <p14:cNvContentPartPr/>
              <p14:nvPr/>
            </p14:nvContentPartPr>
            <p14:xfrm>
              <a:off x="4954860" y="2989740"/>
              <a:ext cx="295560" cy="249480"/>
            </p14:xfrm>
          </p:contentPart>
        </mc:Choice>
        <mc:Fallback xmlns="">
          <p:pic>
            <p:nvPicPr>
              <p:cNvPr id="2137" name="Ink 2136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48740" y="2982540"/>
                <a:ext cx="3045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38" name="Ink 2137"/>
              <p14:cNvContentPartPr/>
              <p14:nvPr/>
            </p14:nvContentPartPr>
            <p14:xfrm>
              <a:off x="5164020" y="2689500"/>
              <a:ext cx="252360" cy="280080"/>
            </p14:xfrm>
          </p:contentPart>
        </mc:Choice>
        <mc:Fallback xmlns="">
          <p:pic>
            <p:nvPicPr>
              <p:cNvPr id="2138" name="Ink 213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56460" y="2677980"/>
                <a:ext cx="26316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39" name="Ink 2138"/>
              <p14:cNvContentPartPr/>
              <p14:nvPr/>
            </p14:nvContentPartPr>
            <p14:xfrm>
              <a:off x="5579100" y="3049500"/>
              <a:ext cx="172080" cy="18720"/>
            </p14:xfrm>
          </p:contentPart>
        </mc:Choice>
        <mc:Fallback xmlns="">
          <p:pic>
            <p:nvPicPr>
              <p:cNvPr id="2139" name="Ink 2138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575500" y="3038700"/>
                <a:ext cx="1850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140" name="Ink 2139"/>
              <p14:cNvContentPartPr/>
              <p14:nvPr/>
            </p14:nvContentPartPr>
            <p14:xfrm>
              <a:off x="5645700" y="3177300"/>
              <a:ext cx="74520" cy="33480"/>
            </p14:xfrm>
          </p:contentPart>
        </mc:Choice>
        <mc:Fallback xmlns="">
          <p:pic>
            <p:nvPicPr>
              <p:cNvPr id="2140" name="Ink 2139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641380" y="3174420"/>
                <a:ext cx="846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41" name="Ink 2140"/>
              <p14:cNvContentPartPr/>
              <p14:nvPr/>
            </p14:nvContentPartPr>
            <p14:xfrm>
              <a:off x="5937300" y="2927100"/>
              <a:ext cx="86760" cy="275760"/>
            </p14:xfrm>
          </p:contentPart>
        </mc:Choice>
        <mc:Fallback xmlns="">
          <p:pic>
            <p:nvPicPr>
              <p:cNvPr id="2141" name="Ink 2140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926500" y="2917380"/>
                <a:ext cx="11232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42" name="Ink 2141"/>
              <p14:cNvContentPartPr/>
              <p14:nvPr/>
            </p14:nvContentPartPr>
            <p14:xfrm>
              <a:off x="6083820" y="2848620"/>
              <a:ext cx="288360" cy="278280"/>
            </p14:xfrm>
          </p:contentPart>
        </mc:Choice>
        <mc:Fallback xmlns="">
          <p:pic>
            <p:nvPicPr>
              <p:cNvPr id="2142" name="Ink 214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74820" y="2833860"/>
                <a:ext cx="30456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143" name="Ink 2142"/>
              <p14:cNvContentPartPr/>
              <p14:nvPr/>
            </p14:nvContentPartPr>
            <p14:xfrm>
              <a:off x="6711660" y="2835300"/>
              <a:ext cx="164520" cy="299880"/>
            </p14:xfrm>
          </p:contentPart>
        </mc:Choice>
        <mc:Fallback xmlns="">
          <p:pic>
            <p:nvPicPr>
              <p:cNvPr id="2143" name="Ink 214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701220" y="2820180"/>
                <a:ext cx="18504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44" name="Ink 2143"/>
              <p14:cNvContentPartPr/>
              <p14:nvPr/>
            </p14:nvContentPartPr>
            <p14:xfrm>
              <a:off x="6969060" y="2818020"/>
              <a:ext cx="65160" cy="240840"/>
            </p14:xfrm>
          </p:contentPart>
        </mc:Choice>
        <mc:Fallback xmlns="">
          <p:pic>
            <p:nvPicPr>
              <p:cNvPr id="2144" name="Ink 2143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955380" y="2808300"/>
                <a:ext cx="9144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145" name="Ink 2144"/>
              <p14:cNvContentPartPr/>
              <p14:nvPr/>
            </p14:nvContentPartPr>
            <p14:xfrm>
              <a:off x="7093260" y="3170820"/>
              <a:ext cx="31320" cy="77760"/>
            </p14:xfrm>
          </p:contentPart>
        </mc:Choice>
        <mc:Fallback xmlns="">
          <p:pic>
            <p:nvPicPr>
              <p:cNvPr id="2145" name="Ink 2144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090380" y="3168300"/>
                <a:ext cx="500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146" name="Ink 2145"/>
              <p14:cNvContentPartPr/>
              <p14:nvPr/>
            </p14:nvContentPartPr>
            <p14:xfrm>
              <a:off x="1102500" y="319620"/>
              <a:ext cx="205920" cy="355680"/>
            </p14:xfrm>
          </p:contentPart>
        </mc:Choice>
        <mc:Fallback xmlns="">
          <p:pic>
            <p:nvPicPr>
              <p:cNvPr id="2146" name="Ink 2145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92420" y="307020"/>
                <a:ext cx="21888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147" name="Ink 2146"/>
              <p14:cNvContentPartPr/>
              <p14:nvPr/>
            </p14:nvContentPartPr>
            <p14:xfrm>
              <a:off x="1403460" y="384420"/>
              <a:ext cx="42840" cy="232200"/>
            </p14:xfrm>
          </p:contentPart>
        </mc:Choice>
        <mc:Fallback xmlns="">
          <p:pic>
            <p:nvPicPr>
              <p:cNvPr id="2147" name="Ink 2146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398060" y="379740"/>
                <a:ext cx="5292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148" name="Ink 2147"/>
              <p14:cNvContentPartPr/>
              <p14:nvPr/>
            </p14:nvContentPartPr>
            <p14:xfrm>
              <a:off x="1395900" y="467940"/>
              <a:ext cx="137880" cy="93240"/>
            </p14:xfrm>
          </p:contentPart>
        </mc:Choice>
        <mc:Fallback xmlns="">
          <p:pic>
            <p:nvPicPr>
              <p:cNvPr id="2148" name="Ink 214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390140" y="458220"/>
                <a:ext cx="14616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149" name="Ink 2148"/>
              <p14:cNvContentPartPr/>
              <p14:nvPr/>
            </p14:nvContentPartPr>
            <p14:xfrm>
              <a:off x="1599300" y="349140"/>
              <a:ext cx="46440" cy="275760"/>
            </p14:xfrm>
          </p:contentPart>
        </mc:Choice>
        <mc:Fallback xmlns="">
          <p:pic>
            <p:nvPicPr>
              <p:cNvPr id="2149" name="Ink 214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590300" y="343740"/>
                <a:ext cx="586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150" name="Ink 2149"/>
              <p14:cNvContentPartPr/>
              <p14:nvPr/>
            </p14:nvContentPartPr>
            <p14:xfrm>
              <a:off x="7337700" y="2812260"/>
              <a:ext cx="143280" cy="13680"/>
            </p14:xfrm>
          </p:contentPart>
        </mc:Choice>
        <mc:Fallback xmlns="">
          <p:pic>
            <p:nvPicPr>
              <p:cNvPr id="2150" name="Ink 2149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327980" y="2804700"/>
                <a:ext cx="1634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151" name="Ink 2150"/>
              <p14:cNvContentPartPr/>
              <p14:nvPr/>
            </p14:nvContentPartPr>
            <p14:xfrm>
              <a:off x="7411140" y="2939700"/>
              <a:ext cx="169200" cy="68400"/>
            </p14:xfrm>
          </p:contentPart>
        </mc:Choice>
        <mc:Fallback xmlns="">
          <p:pic>
            <p:nvPicPr>
              <p:cNvPr id="2151" name="Ink 2150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403940" y="2936460"/>
                <a:ext cx="1796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152" name="Ink 2151"/>
              <p14:cNvContentPartPr/>
              <p14:nvPr/>
            </p14:nvContentPartPr>
            <p14:xfrm>
              <a:off x="7753860" y="2610660"/>
              <a:ext cx="366480" cy="320040"/>
            </p14:xfrm>
          </p:contentPart>
        </mc:Choice>
        <mc:Fallback xmlns="">
          <p:pic>
            <p:nvPicPr>
              <p:cNvPr id="2152" name="Ink 2151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744860" y="2595180"/>
                <a:ext cx="37872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153" name="Ink 2152"/>
              <p14:cNvContentPartPr/>
              <p14:nvPr/>
            </p14:nvContentPartPr>
            <p14:xfrm>
              <a:off x="6628140" y="2491140"/>
              <a:ext cx="1552320" cy="803880"/>
            </p14:xfrm>
          </p:contentPart>
        </mc:Choice>
        <mc:Fallback xmlns="">
          <p:pic>
            <p:nvPicPr>
              <p:cNvPr id="2153" name="Ink 2152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614100" y="2475300"/>
                <a:ext cx="1582200" cy="83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154" name="Ink 2153"/>
              <p14:cNvContentPartPr/>
              <p14:nvPr/>
            </p14:nvContentPartPr>
            <p14:xfrm>
              <a:off x="1669500" y="3810900"/>
              <a:ext cx="79560" cy="307440"/>
            </p14:xfrm>
          </p:contentPart>
        </mc:Choice>
        <mc:Fallback xmlns="">
          <p:pic>
            <p:nvPicPr>
              <p:cNvPr id="2154" name="Ink 2153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660500" y="3799380"/>
                <a:ext cx="10152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155" name="Ink 2154"/>
              <p14:cNvContentPartPr/>
              <p14:nvPr/>
            </p14:nvContentPartPr>
            <p14:xfrm>
              <a:off x="1762020" y="3852660"/>
              <a:ext cx="132120" cy="204840"/>
            </p14:xfrm>
          </p:contentPart>
        </mc:Choice>
        <mc:Fallback xmlns="">
          <p:pic>
            <p:nvPicPr>
              <p:cNvPr id="2155" name="Ink 2154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746900" y="3845460"/>
                <a:ext cx="15624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156" name="Ink 2155"/>
              <p14:cNvContentPartPr/>
              <p14:nvPr/>
            </p14:nvContentPartPr>
            <p14:xfrm>
              <a:off x="1947780" y="3865980"/>
              <a:ext cx="114840" cy="45720"/>
            </p14:xfrm>
          </p:contentPart>
        </mc:Choice>
        <mc:Fallback xmlns="">
          <p:pic>
            <p:nvPicPr>
              <p:cNvPr id="2156" name="Ink 2155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942020" y="3856980"/>
                <a:ext cx="1310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157" name="Ink 2156"/>
              <p14:cNvContentPartPr/>
              <p14:nvPr/>
            </p14:nvContentPartPr>
            <p14:xfrm>
              <a:off x="2020500" y="3944820"/>
              <a:ext cx="73080" cy="61920"/>
            </p14:xfrm>
          </p:contentPart>
        </mc:Choice>
        <mc:Fallback xmlns="">
          <p:pic>
            <p:nvPicPr>
              <p:cNvPr id="2157" name="Ink 2156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016180" y="3942300"/>
                <a:ext cx="799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158" name="Ink 2157"/>
              <p14:cNvContentPartPr/>
              <p14:nvPr/>
            </p14:nvContentPartPr>
            <p14:xfrm>
              <a:off x="2146860" y="3730260"/>
              <a:ext cx="214200" cy="224280"/>
            </p14:xfrm>
          </p:contentPart>
        </mc:Choice>
        <mc:Fallback xmlns="">
          <p:pic>
            <p:nvPicPr>
              <p:cNvPr id="2158" name="Ink 2157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143260" y="3715140"/>
                <a:ext cx="2350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159" name="Ink 2158"/>
              <p14:cNvContentPartPr/>
              <p14:nvPr/>
            </p14:nvContentPartPr>
            <p14:xfrm>
              <a:off x="2925180" y="3829620"/>
              <a:ext cx="118440" cy="332280"/>
            </p14:xfrm>
          </p:contentPart>
        </mc:Choice>
        <mc:Fallback xmlns="">
          <p:pic>
            <p:nvPicPr>
              <p:cNvPr id="2159" name="Ink 2158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910420" y="3817380"/>
                <a:ext cx="13968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160" name="Ink 2159"/>
              <p14:cNvContentPartPr/>
              <p14:nvPr/>
            </p14:nvContentPartPr>
            <p14:xfrm>
              <a:off x="2948580" y="4004940"/>
              <a:ext cx="151920" cy="101160"/>
            </p14:xfrm>
          </p:contentPart>
        </mc:Choice>
        <mc:Fallback xmlns="">
          <p:pic>
            <p:nvPicPr>
              <p:cNvPr id="2160" name="Ink 2159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944980" y="4000620"/>
                <a:ext cx="1598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161" name="Ink 2160"/>
              <p14:cNvContentPartPr/>
              <p14:nvPr/>
            </p14:nvContentPartPr>
            <p14:xfrm>
              <a:off x="3146220" y="3735300"/>
              <a:ext cx="53280" cy="163440"/>
            </p14:xfrm>
          </p:contentPart>
        </mc:Choice>
        <mc:Fallback xmlns="">
          <p:pic>
            <p:nvPicPr>
              <p:cNvPr id="2161" name="Ink 2160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131460" y="3729540"/>
                <a:ext cx="7128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162" name="Ink 2161"/>
              <p14:cNvContentPartPr/>
              <p14:nvPr/>
            </p14:nvContentPartPr>
            <p14:xfrm>
              <a:off x="3218940" y="3728100"/>
              <a:ext cx="138240" cy="207360"/>
            </p14:xfrm>
          </p:contentPart>
        </mc:Choice>
        <mc:Fallback xmlns="">
          <p:pic>
            <p:nvPicPr>
              <p:cNvPr id="2162" name="Ink 2161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209940" y="3714060"/>
                <a:ext cx="16272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163" name="Ink 2162"/>
              <p14:cNvContentPartPr/>
              <p14:nvPr/>
            </p14:nvContentPartPr>
            <p14:xfrm>
              <a:off x="3377700" y="3683460"/>
              <a:ext cx="111240" cy="228240"/>
            </p14:xfrm>
          </p:contentPart>
        </mc:Choice>
        <mc:Fallback xmlns="">
          <p:pic>
            <p:nvPicPr>
              <p:cNvPr id="2163" name="Ink 2162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373380" y="3680220"/>
                <a:ext cx="12924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164" name="Ink 2163"/>
              <p14:cNvContentPartPr/>
              <p14:nvPr/>
            </p14:nvContentPartPr>
            <p14:xfrm>
              <a:off x="3321180" y="3990900"/>
              <a:ext cx="91800" cy="229320"/>
            </p14:xfrm>
          </p:contentPart>
        </mc:Choice>
        <mc:Fallback xmlns="">
          <p:pic>
            <p:nvPicPr>
              <p:cNvPr id="2164" name="Ink 2163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306420" y="3983340"/>
                <a:ext cx="10944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165" name="Ink 2164"/>
              <p14:cNvContentPartPr/>
              <p14:nvPr/>
            </p14:nvContentPartPr>
            <p14:xfrm>
              <a:off x="3443940" y="4014660"/>
              <a:ext cx="38160" cy="156600"/>
            </p14:xfrm>
          </p:contentPart>
        </mc:Choice>
        <mc:Fallback xmlns="">
          <p:pic>
            <p:nvPicPr>
              <p:cNvPr id="2165" name="Ink 2164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441060" y="4004940"/>
                <a:ext cx="529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166" name="Ink 2165"/>
              <p14:cNvContentPartPr/>
              <p14:nvPr/>
            </p14:nvContentPartPr>
            <p14:xfrm>
              <a:off x="3413340" y="4066500"/>
              <a:ext cx="157320" cy="54000"/>
            </p14:xfrm>
          </p:contentPart>
        </mc:Choice>
        <mc:Fallback xmlns="">
          <p:pic>
            <p:nvPicPr>
              <p:cNvPr id="2166" name="Ink 2165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409740" y="4058580"/>
                <a:ext cx="16380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167" name="Ink 2166"/>
              <p14:cNvContentPartPr/>
              <p14:nvPr/>
            </p14:nvContentPartPr>
            <p14:xfrm>
              <a:off x="3579660" y="3945900"/>
              <a:ext cx="123120" cy="236520"/>
            </p14:xfrm>
          </p:contentPart>
        </mc:Choice>
        <mc:Fallback xmlns="">
          <p:pic>
            <p:nvPicPr>
              <p:cNvPr id="2167" name="Ink 2166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574980" y="3935460"/>
                <a:ext cx="1432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168" name="Ink 2167"/>
              <p14:cNvContentPartPr/>
              <p14:nvPr/>
            </p14:nvContentPartPr>
            <p14:xfrm>
              <a:off x="5107140" y="2127900"/>
              <a:ext cx="232920" cy="396720"/>
            </p14:xfrm>
          </p:contentPart>
        </mc:Choice>
        <mc:Fallback xmlns="">
          <p:pic>
            <p:nvPicPr>
              <p:cNvPr id="2168" name="Ink 2167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102100" y="2125020"/>
                <a:ext cx="24120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169" name="Ink 2168"/>
              <p14:cNvContentPartPr/>
              <p14:nvPr/>
            </p14:nvContentPartPr>
            <p14:xfrm>
              <a:off x="5334660" y="2884260"/>
              <a:ext cx="295560" cy="397080"/>
            </p14:xfrm>
          </p:contentPart>
        </mc:Choice>
        <mc:Fallback xmlns="">
          <p:pic>
            <p:nvPicPr>
              <p:cNvPr id="2169" name="Ink 2168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330700" y="2881020"/>
                <a:ext cx="30276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170" name="Ink 2169"/>
              <p14:cNvContentPartPr/>
              <p14:nvPr/>
            </p14:nvContentPartPr>
            <p14:xfrm>
              <a:off x="3905100" y="3874980"/>
              <a:ext cx="219960" cy="48960"/>
            </p14:xfrm>
          </p:contentPart>
        </mc:Choice>
        <mc:Fallback xmlns="">
          <p:pic>
            <p:nvPicPr>
              <p:cNvPr id="2170" name="Ink 2169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897180" y="3864180"/>
                <a:ext cx="23436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171" name="Ink 2170"/>
              <p14:cNvContentPartPr/>
              <p14:nvPr/>
            </p14:nvContentPartPr>
            <p14:xfrm>
              <a:off x="4020660" y="3988740"/>
              <a:ext cx="180360" cy="98280"/>
            </p14:xfrm>
          </p:contentPart>
        </mc:Choice>
        <mc:Fallback xmlns="">
          <p:pic>
            <p:nvPicPr>
              <p:cNvPr id="2171" name="Ink 2170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013820" y="3985860"/>
                <a:ext cx="19008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172" name="Ink 2171"/>
              <p14:cNvContentPartPr/>
              <p14:nvPr/>
            </p14:nvContentPartPr>
            <p14:xfrm>
              <a:off x="4603140" y="3367020"/>
              <a:ext cx="335160" cy="164880"/>
            </p14:xfrm>
          </p:contentPart>
        </mc:Choice>
        <mc:Fallback xmlns="">
          <p:pic>
            <p:nvPicPr>
              <p:cNvPr id="2172" name="Ink 2171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588740" y="3364140"/>
                <a:ext cx="3524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173" name="Ink 2172"/>
              <p14:cNvContentPartPr/>
              <p14:nvPr/>
            </p14:nvContentPartPr>
            <p14:xfrm>
              <a:off x="4350060" y="2959860"/>
              <a:ext cx="71640" cy="136080"/>
            </p14:xfrm>
          </p:contentPart>
        </mc:Choice>
        <mc:Fallback xmlns="">
          <p:pic>
            <p:nvPicPr>
              <p:cNvPr id="2173" name="Ink 2172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341060" y="2949780"/>
                <a:ext cx="918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174" name="Ink 2173"/>
              <p14:cNvContentPartPr/>
              <p14:nvPr/>
            </p14:nvContentPartPr>
            <p14:xfrm>
              <a:off x="4449060" y="2924940"/>
              <a:ext cx="148320" cy="182880"/>
            </p14:xfrm>
          </p:contentPart>
        </mc:Choice>
        <mc:Fallback xmlns="">
          <p:pic>
            <p:nvPicPr>
              <p:cNvPr id="2174" name="Ink 2173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438980" y="2911260"/>
                <a:ext cx="16272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175" name="Ink 2174"/>
              <p14:cNvContentPartPr/>
              <p14:nvPr/>
            </p14:nvContentPartPr>
            <p14:xfrm>
              <a:off x="4667580" y="2817660"/>
              <a:ext cx="20880" cy="182160"/>
            </p14:xfrm>
          </p:contentPart>
        </mc:Choice>
        <mc:Fallback xmlns="">
          <p:pic>
            <p:nvPicPr>
              <p:cNvPr id="2175" name="Ink 2174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664700" y="2811540"/>
                <a:ext cx="381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176" name="Ink 2175"/>
              <p14:cNvContentPartPr/>
              <p14:nvPr/>
            </p14:nvContentPartPr>
            <p14:xfrm>
              <a:off x="4625460" y="2887140"/>
              <a:ext cx="146160" cy="65160"/>
            </p14:xfrm>
          </p:contentPart>
        </mc:Choice>
        <mc:Fallback xmlns="">
          <p:pic>
            <p:nvPicPr>
              <p:cNvPr id="2176" name="Ink 2175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621500" y="2880660"/>
                <a:ext cx="1548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177" name="Ink 2176"/>
              <p14:cNvContentPartPr/>
              <p14:nvPr/>
            </p14:nvContentPartPr>
            <p14:xfrm>
              <a:off x="4778820" y="2732340"/>
              <a:ext cx="119520" cy="131760"/>
            </p14:xfrm>
          </p:contentPart>
        </mc:Choice>
        <mc:Fallback xmlns="">
          <p:pic>
            <p:nvPicPr>
              <p:cNvPr id="2177" name="Ink 2176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771620" y="2720460"/>
                <a:ext cx="1393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178" name="Ink 2177"/>
              <p14:cNvContentPartPr/>
              <p14:nvPr/>
            </p14:nvContentPartPr>
            <p14:xfrm>
              <a:off x="4189500" y="2614260"/>
              <a:ext cx="802440" cy="566280"/>
            </p14:xfrm>
          </p:contentPart>
        </mc:Choice>
        <mc:Fallback xmlns="">
          <p:pic>
            <p:nvPicPr>
              <p:cNvPr id="2178" name="Ink 2177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177260" y="2602020"/>
                <a:ext cx="826560" cy="5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179" name="Ink 2178"/>
              <p14:cNvContentPartPr/>
              <p14:nvPr/>
            </p14:nvContentPartPr>
            <p14:xfrm>
              <a:off x="4300020" y="3827820"/>
              <a:ext cx="55440" cy="275040"/>
            </p14:xfrm>
          </p:contentPart>
        </mc:Choice>
        <mc:Fallback xmlns="">
          <p:pic>
            <p:nvPicPr>
              <p:cNvPr id="2179" name="Ink 2178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292460" y="3823140"/>
                <a:ext cx="7632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180" name="Ink 2179"/>
              <p14:cNvContentPartPr/>
              <p14:nvPr/>
            </p14:nvContentPartPr>
            <p14:xfrm>
              <a:off x="4415220" y="3807300"/>
              <a:ext cx="213480" cy="265680"/>
            </p14:xfrm>
          </p:contentPart>
        </mc:Choice>
        <mc:Fallback xmlns="">
          <p:pic>
            <p:nvPicPr>
              <p:cNvPr id="2180" name="Ink 2179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408380" y="3791820"/>
                <a:ext cx="22320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181" name="Ink 2180"/>
              <p14:cNvContentPartPr/>
              <p14:nvPr/>
            </p14:nvContentPartPr>
            <p14:xfrm>
              <a:off x="4724100" y="3773460"/>
              <a:ext cx="69480" cy="204120"/>
            </p14:xfrm>
          </p:contentPart>
        </mc:Choice>
        <mc:Fallback xmlns="">
          <p:pic>
            <p:nvPicPr>
              <p:cNvPr id="2181" name="Ink 2180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720860" y="3768780"/>
                <a:ext cx="7920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182" name="Ink 2181"/>
              <p14:cNvContentPartPr/>
              <p14:nvPr/>
            </p14:nvContentPartPr>
            <p14:xfrm>
              <a:off x="4687380" y="3897660"/>
              <a:ext cx="168480" cy="49320"/>
            </p14:xfrm>
          </p:contentPart>
        </mc:Choice>
        <mc:Fallback xmlns="">
          <p:pic>
            <p:nvPicPr>
              <p:cNvPr id="2182" name="Ink 2181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684500" y="3892260"/>
                <a:ext cx="174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183" name="Ink 2182"/>
              <p14:cNvContentPartPr/>
              <p14:nvPr/>
            </p14:nvContentPartPr>
            <p14:xfrm>
              <a:off x="4887180" y="3743940"/>
              <a:ext cx="124560" cy="232920"/>
            </p14:xfrm>
          </p:contentPart>
        </mc:Choice>
        <mc:Fallback xmlns="">
          <p:pic>
            <p:nvPicPr>
              <p:cNvPr id="2183" name="Ink 2182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877820" y="3729900"/>
                <a:ext cx="13788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184" name="Ink 2183"/>
              <p14:cNvContentPartPr/>
              <p14:nvPr/>
            </p14:nvContentPartPr>
            <p14:xfrm>
              <a:off x="4665780" y="3844740"/>
              <a:ext cx="163800" cy="160200"/>
            </p14:xfrm>
          </p:contentPart>
        </mc:Choice>
        <mc:Fallback xmlns="">
          <p:pic>
            <p:nvPicPr>
              <p:cNvPr id="2184" name="Ink 2183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661100" y="3840780"/>
                <a:ext cx="17460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185" name="Ink 2184"/>
              <p14:cNvContentPartPr/>
              <p14:nvPr/>
            </p14:nvContentPartPr>
            <p14:xfrm>
              <a:off x="4690260" y="3854100"/>
              <a:ext cx="149400" cy="106920"/>
            </p14:xfrm>
          </p:contentPart>
        </mc:Choice>
        <mc:Fallback xmlns="">
          <p:pic>
            <p:nvPicPr>
              <p:cNvPr id="2185" name="Ink 2184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687380" y="3848340"/>
                <a:ext cx="15480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186" name="Ink 2185"/>
              <p14:cNvContentPartPr/>
              <p14:nvPr/>
            </p14:nvContentPartPr>
            <p14:xfrm>
              <a:off x="4721220" y="3842220"/>
              <a:ext cx="135360" cy="111960"/>
            </p14:xfrm>
          </p:contentPart>
        </mc:Choice>
        <mc:Fallback xmlns="">
          <p:pic>
            <p:nvPicPr>
              <p:cNvPr id="2186" name="Ink 2185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715820" y="3836460"/>
                <a:ext cx="143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187" name="Ink 2186"/>
              <p14:cNvContentPartPr/>
              <p14:nvPr/>
            </p14:nvContentPartPr>
            <p14:xfrm>
              <a:off x="5123700" y="3706500"/>
              <a:ext cx="100440" cy="281160"/>
            </p14:xfrm>
          </p:contentPart>
        </mc:Choice>
        <mc:Fallback xmlns="">
          <p:pic>
            <p:nvPicPr>
              <p:cNvPr id="2187" name="Ink 2186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119740" y="3701100"/>
                <a:ext cx="11448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188" name="Ink 2187"/>
              <p14:cNvContentPartPr/>
              <p14:nvPr/>
            </p14:nvContentPartPr>
            <p14:xfrm>
              <a:off x="5137380" y="3783900"/>
              <a:ext cx="163800" cy="151560"/>
            </p14:xfrm>
          </p:contentPart>
        </mc:Choice>
        <mc:Fallback xmlns="">
          <p:pic>
            <p:nvPicPr>
              <p:cNvPr id="2188" name="Ink 2187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129100" y="3774900"/>
                <a:ext cx="1764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189" name="Ink 2188"/>
              <p14:cNvContentPartPr/>
              <p14:nvPr/>
            </p14:nvContentPartPr>
            <p14:xfrm>
              <a:off x="5332500" y="3558180"/>
              <a:ext cx="35280" cy="193680"/>
            </p14:xfrm>
          </p:contentPart>
        </mc:Choice>
        <mc:Fallback xmlns="">
          <p:pic>
            <p:nvPicPr>
              <p:cNvPr id="2189" name="Ink 2188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328900" y="3543780"/>
                <a:ext cx="5544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190" name="Ink 2189"/>
              <p14:cNvContentPartPr/>
              <p14:nvPr/>
            </p14:nvContentPartPr>
            <p14:xfrm>
              <a:off x="5599260" y="3748620"/>
              <a:ext cx="179640" cy="26640"/>
            </p14:xfrm>
          </p:contentPart>
        </mc:Choice>
        <mc:Fallback xmlns="">
          <p:pic>
            <p:nvPicPr>
              <p:cNvPr id="2190" name="Ink 2189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596020" y="3737100"/>
                <a:ext cx="1897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191" name="Ink 2190"/>
              <p14:cNvContentPartPr/>
              <p14:nvPr/>
            </p14:nvContentPartPr>
            <p14:xfrm>
              <a:off x="5675220" y="3845100"/>
              <a:ext cx="202320" cy="41040"/>
            </p14:xfrm>
          </p:contentPart>
        </mc:Choice>
        <mc:Fallback xmlns="">
          <p:pic>
            <p:nvPicPr>
              <p:cNvPr id="2191" name="Ink 2190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669820" y="3842220"/>
                <a:ext cx="2106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192" name="Ink 2191"/>
              <p14:cNvContentPartPr/>
              <p14:nvPr/>
            </p14:nvContentPartPr>
            <p14:xfrm>
              <a:off x="6035580" y="3633060"/>
              <a:ext cx="188280" cy="201600"/>
            </p14:xfrm>
          </p:contentPart>
        </mc:Choice>
        <mc:Fallback xmlns="">
          <p:pic>
            <p:nvPicPr>
              <p:cNvPr id="2192" name="Ink 2191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6027660" y="3619740"/>
                <a:ext cx="19872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193" name="Ink 2192"/>
              <p14:cNvContentPartPr/>
              <p14:nvPr/>
            </p14:nvContentPartPr>
            <p14:xfrm>
              <a:off x="6241500" y="3599580"/>
              <a:ext cx="217440" cy="187200"/>
            </p14:xfrm>
          </p:contentPart>
        </mc:Choice>
        <mc:Fallback xmlns="">
          <p:pic>
            <p:nvPicPr>
              <p:cNvPr id="2193" name="Ink 2192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236820" y="3584820"/>
                <a:ext cx="23148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194" name="Ink 2193"/>
              <p14:cNvContentPartPr/>
              <p14:nvPr/>
            </p14:nvContentPartPr>
            <p14:xfrm>
              <a:off x="1493460" y="3488340"/>
              <a:ext cx="1086480" cy="819720"/>
            </p14:xfrm>
          </p:contentPart>
        </mc:Choice>
        <mc:Fallback xmlns="">
          <p:pic>
            <p:nvPicPr>
              <p:cNvPr id="2194" name="Ink 2193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481580" y="3476460"/>
                <a:ext cx="1109520" cy="84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195" name="Ink 2194"/>
              <p14:cNvContentPartPr/>
              <p14:nvPr/>
            </p14:nvContentPartPr>
            <p14:xfrm>
              <a:off x="6969420" y="3525420"/>
              <a:ext cx="149040" cy="234360"/>
            </p14:xfrm>
          </p:contentPart>
        </mc:Choice>
        <mc:Fallback xmlns="">
          <p:pic>
            <p:nvPicPr>
              <p:cNvPr id="2195" name="Ink 2194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963660" y="3511020"/>
                <a:ext cx="1695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196" name="Ink 2195"/>
              <p14:cNvContentPartPr/>
              <p14:nvPr/>
            </p14:nvContentPartPr>
            <p14:xfrm>
              <a:off x="7225380" y="3384660"/>
              <a:ext cx="47160" cy="278640"/>
            </p14:xfrm>
          </p:contentPart>
        </mc:Choice>
        <mc:Fallback xmlns="">
          <p:pic>
            <p:nvPicPr>
              <p:cNvPr id="2196" name="Ink 2195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7222140" y="3379980"/>
                <a:ext cx="6660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197" name="Ink 2196"/>
              <p14:cNvContentPartPr/>
              <p14:nvPr/>
            </p14:nvContentPartPr>
            <p14:xfrm>
              <a:off x="7260300" y="3764100"/>
              <a:ext cx="21240" cy="34200"/>
            </p14:xfrm>
          </p:contentPart>
        </mc:Choice>
        <mc:Fallback xmlns="">
          <p:pic>
            <p:nvPicPr>
              <p:cNvPr id="2197" name="Ink 2196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7248780" y="3760860"/>
                <a:ext cx="37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198" name="Ink 2197"/>
              <p14:cNvContentPartPr/>
              <p14:nvPr/>
            </p14:nvContentPartPr>
            <p14:xfrm>
              <a:off x="7437060" y="3468900"/>
              <a:ext cx="103320" cy="36000"/>
            </p14:xfrm>
          </p:contentPart>
        </mc:Choice>
        <mc:Fallback xmlns="">
          <p:pic>
            <p:nvPicPr>
              <p:cNvPr id="2198" name="Ink 2197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7433100" y="3456300"/>
                <a:ext cx="1162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199" name="Ink 2198"/>
              <p14:cNvContentPartPr/>
              <p14:nvPr/>
            </p14:nvContentPartPr>
            <p14:xfrm>
              <a:off x="7472700" y="3585180"/>
              <a:ext cx="112680" cy="49320"/>
            </p14:xfrm>
          </p:contentPart>
        </mc:Choice>
        <mc:Fallback xmlns="">
          <p:pic>
            <p:nvPicPr>
              <p:cNvPr id="2199" name="Ink 2198"/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7467300" y="3581940"/>
                <a:ext cx="1213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200" name="Ink 2199"/>
              <p14:cNvContentPartPr/>
              <p14:nvPr/>
            </p14:nvContentPartPr>
            <p14:xfrm>
              <a:off x="7821900" y="3284580"/>
              <a:ext cx="131760" cy="285840"/>
            </p14:xfrm>
          </p:contentPart>
        </mc:Choice>
        <mc:Fallback xmlns="">
          <p:pic>
            <p:nvPicPr>
              <p:cNvPr id="2200" name="Ink 2199"/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7817220" y="3275220"/>
                <a:ext cx="15120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201" name="Ink 2200"/>
              <p14:cNvContentPartPr/>
              <p14:nvPr/>
            </p14:nvContentPartPr>
            <p14:xfrm>
              <a:off x="3528180" y="5113020"/>
              <a:ext cx="360" cy="360"/>
            </p14:xfrm>
          </p:contentPart>
        </mc:Choice>
        <mc:Fallback xmlns="">
          <p:pic>
            <p:nvPicPr>
              <p:cNvPr id="2201" name="Ink 2200"/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517740" y="5102580"/>
                <a:ext cx="212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202" name="Ink 2201"/>
              <p14:cNvContentPartPr/>
              <p14:nvPr/>
            </p14:nvContentPartPr>
            <p14:xfrm>
              <a:off x="4556700" y="4945260"/>
              <a:ext cx="360" cy="360"/>
            </p14:xfrm>
          </p:contentPart>
        </mc:Choice>
        <mc:Fallback xmlns="">
          <p:pic>
            <p:nvPicPr>
              <p:cNvPr id="2202" name="Ink 2201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4546260" y="4934820"/>
                <a:ext cx="212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203" name="Ink 2202"/>
              <p14:cNvContentPartPr/>
              <p14:nvPr/>
            </p14:nvContentPartPr>
            <p14:xfrm>
              <a:off x="1874700" y="4574820"/>
              <a:ext cx="58680" cy="210240"/>
            </p14:xfrm>
          </p:contentPart>
        </mc:Choice>
        <mc:Fallback xmlns="">
          <p:pic>
            <p:nvPicPr>
              <p:cNvPr id="2203" name="Ink 2202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865340" y="4566180"/>
                <a:ext cx="7092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204" name="Ink 2203"/>
              <p14:cNvContentPartPr/>
              <p14:nvPr/>
            </p14:nvContentPartPr>
            <p14:xfrm>
              <a:off x="1989180" y="4530540"/>
              <a:ext cx="92520" cy="210240"/>
            </p14:xfrm>
          </p:contentPart>
        </mc:Choice>
        <mc:Fallback xmlns="">
          <p:pic>
            <p:nvPicPr>
              <p:cNvPr id="2204" name="Ink 2203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975500" y="4526940"/>
                <a:ext cx="1148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205" name="Ink 2204"/>
              <p14:cNvContentPartPr/>
              <p14:nvPr/>
            </p14:nvContentPartPr>
            <p14:xfrm>
              <a:off x="2127060" y="4532340"/>
              <a:ext cx="106560" cy="61560"/>
            </p14:xfrm>
          </p:contentPart>
        </mc:Choice>
        <mc:Fallback xmlns="">
          <p:pic>
            <p:nvPicPr>
              <p:cNvPr id="2205" name="Ink 2204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124180" y="4519020"/>
                <a:ext cx="1231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206" name="Ink 2205"/>
              <p14:cNvContentPartPr/>
              <p14:nvPr/>
            </p14:nvContentPartPr>
            <p14:xfrm>
              <a:off x="2201220" y="4636020"/>
              <a:ext cx="69480" cy="43200"/>
            </p14:xfrm>
          </p:contentPart>
        </mc:Choice>
        <mc:Fallback xmlns="">
          <p:pic>
            <p:nvPicPr>
              <p:cNvPr id="2206" name="Ink 2205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196540" y="4632780"/>
                <a:ext cx="774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207" name="Ink 2206"/>
              <p14:cNvContentPartPr/>
              <p14:nvPr/>
            </p14:nvContentPartPr>
            <p14:xfrm>
              <a:off x="2313900" y="4466820"/>
              <a:ext cx="164160" cy="150120"/>
            </p14:xfrm>
          </p:contentPart>
        </mc:Choice>
        <mc:Fallback xmlns="">
          <p:pic>
            <p:nvPicPr>
              <p:cNvPr id="2207" name="Ink 2206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305980" y="4452060"/>
                <a:ext cx="1796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208" name="Ink 2207"/>
              <p14:cNvContentPartPr/>
              <p14:nvPr/>
            </p14:nvContentPartPr>
            <p14:xfrm>
              <a:off x="3046140" y="4393020"/>
              <a:ext cx="132480" cy="298440"/>
            </p14:xfrm>
          </p:contentPart>
        </mc:Choice>
        <mc:Fallback xmlns="">
          <p:pic>
            <p:nvPicPr>
              <p:cNvPr id="2208" name="Ink 2207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3031380" y="4382580"/>
                <a:ext cx="15120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209" name="Ink 2208"/>
              <p14:cNvContentPartPr/>
              <p14:nvPr/>
            </p14:nvContentPartPr>
            <p14:xfrm>
              <a:off x="3030300" y="4553940"/>
              <a:ext cx="129600" cy="70920"/>
            </p14:xfrm>
          </p:contentPart>
        </mc:Choice>
        <mc:Fallback xmlns="">
          <p:pic>
            <p:nvPicPr>
              <p:cNvPr id="2209" name="Ink 2208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3024180" y="4550700"/>
                <a:ext cx="1389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210" name="Ink 2209"/>
              <p14:cNvContentPartPr/>
              <p14:nvPr/>
            </p14:nvContentPartPr>
            <p14:xfrm>
              <a:off x="3224340" y="4373580"/>
              <a:ext cx="54000" cy="121680"/>
            </p14:xfrm>
          </p:contentPart>
        </mc:Choice>
        <mc:Fallback xmlns="">
          <p:pic>
            <p:nvPicPr>
              <p:cNvPr id="2210" name="Ink 2209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209940" y="4368180"/>
                <a:ext cx="712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211" name="Ink 2210"/>
              <p14:cNvContentPartPr/>
              <p14:nvPr/>
            </p14:nvContentPartPr>
            <p14:xfrm>
              <a:off x="3298140" y="4367100"/>
              <a:ext cx="98280" cy="59400"/>
            </p14:xfrm>
          </p:contentPart>
        </mc:Choice>
        <mc:Fallback xmlns="">
          <p:pic>
            <p:nvPicPr>
              <p:cNvPr id="2211" name="Ink 2210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3288780" y="4352340"/>
                <a:ext cx="1101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212" name="Ink 2211"/>
              <p14:cNvContentPartPr/>
              <p14:nvPr/>
            </p14:nvContentPartPr>
            <p14:xfrm>
              <a:off x="3393540" y="4328940"/>
              <a:ext cx="50760" cy="157320"/>
            </p14:xfrm>
          </p:contentPart>
        </mc:Choice>
        <mc:Fallback xmlns="">
          <p:pic>
            <p:nvPicPr>
              <p:cNvPr id="2212" name="Ink 2211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3381660" y="4323180"/>
                <a:ext cx="748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213" name="Ink 2212"/>
              <p14:cNvContentPartPr/>
              <p14:nvPr/>
            </p14:nvContentPartPr>
            <p14:xfrm>
              <a:off x="3552300" y="4500300"/>
              <a:ext cx="91440" cy="168120"/>
            </p14:xfrm>
          </p:contentPart>
        </mc:Choice>
        <mc:Fallback xmlns="">
          <p:pic>
            <p:nvPicPr>
              <p:cNvPr id="2213" name="Ink 2212"/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3537540" y="4496340"/>
                <a:ext cx="1090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214" name="Ink 2213"/>
              <p14:cNvContentPartPr/>
              <p14:nvPr/>
            </p14:nvContentPartPr>
            <p14:xfrm>
              <a:off x="3694500" y="4489140"/>
              <a:ext cx="29520" cy="138240"/>
            </p14:xfrm>
          </p:contentPart>
        </mc:Choice>
        <mc:Fallback xmlns="">
          <p:pic>
            <p:nvPicPr>
              <p:cNvPr id="2214" name="Ink 2213"/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3691620" y="4483020"/>
                <a:ext cx="4284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215" name="Ink 2214"/>
              <p14:cNvContentPartPr/>
              <p14:nvPr/>
            </p14:nvContentPartPr>
            <p14:xfrm>
              <a:off x="3677940" y="4552500"/>
              <a:ext cx="95400" cy="20880"/>
            </p14:xfrm>
          </p:contentPart>
        </mc:Choice>
        <mc:Fallback xmlns="">
          <p:pic>
            <p:nvPicPr>
              <p:cNvPr id="2215" name="Ink 2214"/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3673260" y="4549260"/>
                <a:ext cx="1033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2216" name="Ink 2215"/>
              <p14:cNvContentPartPr/>
              <p14:nvPr/>
            </p14:nvContentPartPr>
            <p14:xfrm>
              <a:off x="3801060" y="4433700"/>
              <a:ext cx="101880" cy="210960"/>
            </p14:xfrm>
          </p:contentPart>
        </mc:Choice>
        <mc:Fallback xmlns="">
          <p:pic>
            <p:nvPicPr>
              <p:cNvPr id="2216" name="Ink 2215"/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3798180" y="4426500"/>
                <a:ext cx="1180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2217" name="Ink 2216"/>
              <p14:cNvContentPartPr/>
              <p14:nvPr/>
            </p14:nvContentPartPr>
            <p14:xfrm>
              <a:off x="4128300" y="4314540"/>
              <a:ext cx="206640" cy="73800"/>
            </p14:xfrm>
          </p:contentPart>
        </mc:Choice>
        <mc:Fallback xmlns="">
          <p:pic>
            <p:nvPicPr>
              <p:cNvPr id="2217" name="Ink 2216"/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4124340" y="4305900"/>
                <a:ext cx="2192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2218" name="Ink 2217"/>
              <p14:cNvContentPartPr/>
              <p14:nvPr/>
            </p14:nvContentPartPr>
            <p14:xfrm>
              <a:off x="4262940" y="4422540"/>
              <a:ext cx="92520" cy="37080"/>
            </p14:xfrm>
          </p:contentPart>
        </mc:Choice>
        <mc:Fallback xmlns="">
          <p:pic>
            <p:nvPicPr>
              <p:cNvPr id="2218" name="Ink 2217"/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4253940" y="4419660"/>
                <a:ext cx="1047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2219" name="Ink 2218"/>
              <p14:cNvContentPartPr/>
              <p14:nvPr/>
            </p14:nvContentPartPr>
            <p14:xfrm>
              <a:off x="4480020" y="4261620"/>
              <a:ext cx="167400" cy="197640"/>
            </p14:xfrm>
          </p:contentPart>
        </mc:Choice>
        <mc:Fallback xmlns="">
          <p:pic>
            <p:nvPicPr>
              <p:cNvPr id="2219" name="Ink 2218"/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4474260" y="4252260"/>
                <a:ext cx="17712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2220" name="Ink 2219"/>
              <p14:cNvContentPartPr/>
              <p14:nvPr/>
            </p14:nvContentPartPr>
            <p14:xfrm>
              <a:off x="4676580" y="4212300"/>
              <a:ext cx="177120" cy="144000"/>
            </p14:xfrm>
          </p:contentPart>
        </mc:Choice>
        <mc:Fallback xmlns="">
          <p:pic>
            <p:nvPicPr>
              <p:cNvPr id="2220" name="Ink 2219"/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4666860" y="4197540"/>
                <a:ext cx="19008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2221" name="Ink 2220"/>
              <p14:cNvContentPartPr/>
              <p14:nvPr/>
            </p14:nvContentPartPr>
            <p14:xfrm>
              <a:off x="4980780" y="4195020"/>
              <a:ext cx="103320" cy="242640"/>
            </p14:xfrm>
          </p:contentPart>
        </mc:Choice>
        <mc:Fallback xmlns="">
          <p:pic>
            <p:nvPicPr>
              <p:cNvPr id="2221" name="Ink 2220"/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4976820" y="4191780"/>
                <a:ext cx="1101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2222" name="Ink 2221"/>
              <p14:cNvContentPartPr/>
              <p14:nvPr/>
            </p14:nvContentPartPr>
            <p14:xfrm>
              <a:off x="4994460" y="4263060"/>
              <a:ext cx="160200" cy="118800"/>
            </p14:xfrm>
          </p:contentPart>
        </mc:Choice>
        <mc:Fallback xmlns="">
          <p:pic>
            <p:nvPicPr>
              <p:cNvPr id="2222" name="Ink 2221"/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4991220" y="4256580"/>
                <a:ext cx="1670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2223" name="Ink 2222"/>
              <p14:cNvContentPartPr/>
              <p14:nvPr/>
            </p14:nvContentPartPr>
            <p14:xfrm>
              <a:off x="5143140" y="4101420"/>
              <a:ext cx="115200" cy="117720"/>
            </p14:xfrm>
          </p:contentPart>
        </mc:Choice>
        <mc:Fallback xmlns="">
          <p:pic>
            <p:nvPicPr>
              <p:cNvPr id="2223" name="Ink 2222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5139900" y="4098900"/>
                <a:ext cx="1292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2224" name="Ink 2223"/>
              <p14:cNvContentPartPr/>
              <p14:nvPr/>
            </p14:nvContentPartPr>
            <p14:xfrm>
              <a:off x="5095620" y="4155060"/>
              <a:ext cx="86040" cy="245880"/>
            </p14:xfrm>
          </p:contentPart>
        </mc:Choice>
        <mc:Fallback xmlns="">
          <p:pic>
            <p:nvPicPr>
              <p:cNvPr id="2224" name="Ink 2223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5092740" y="4150380"/>
                <a:ext cx="9432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2225" name="Ink 2224"/>
              <p14:cNvContentPartPr/>
              <p14:nvPr/>
            </p14:nvContentPartPr>
            <p14:xfrm>
              <a:off x="5058900" y="4199340"/>
              <a:ext cx="165960" cy="59760"/>
            </p14:xfrm>
          </p:contentPart>
        </mc:Choice>
        <mc:Fallback xmlns="">
          <p:pic>
            <p:nvPicPr>
              <p:cNvPr id="2225" name="Ink 2224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5053500" y="4192500"/>
                <a:ext cx="17460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2226" name="Ink 2225"/>
              <p14:cNvContentPartPr/>
              <p14:nvPr/>
            </p14:nvContentPartPr>
            <p14:xfrm>
              <a:off x="5019300" y="4112220"/>
              <a:ext cx="245160" cy="262440"/>
            </p14:xfrm>
          </p:contentPart>
        </mc:Choice>
        <mc:Fallback xmlns="">
          <p:pic>
            <p:nvPicPr>
              <p:cNvPr id="2226" name="Ink 2225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5016420" y="4107900"/>
                <a:ext cx="2509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227" name="Ink 2226"/>
              <p14:cNvContentPartPr/>
              <p14:nvPr/>
            </p14:nvContentPartPr>
            <p14:xfrm>
              <a:off x="5499180" y="4150020"/>
              <a:ext cx="178200" cy="64440"/>
            </p14:xfrm>
          </p:contentPart>
        </mc:Choice>
        <mc:Fallback xmlns="">
          <p:pic>
            <p:nvPicPr>
              <p:cNvPr id="2227" name="Ink 2226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5491620" y="4139220"/>
                <a:ext cx="19512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2228" name="Ink 2227"/>
              <p14:cNvContentPartPr/>
              <p14:nvPr/>
            </p14:nvContentPartPr>
            <p14:xfrm>
              <a:off x="5568660" y="4234260"/>
              <a:ext cx="118080" cy="74880"/>
            </p14:xfrm>
          </p:contentPart>
        </mc:Choice>
        <mc:Fallback xmlns="">
          <p:pic>
            <p:nvPicPr>
              <p:cNvPr id="2228" name="Ink 2227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5559300" y="4231380"/>
                <a:ext cx="1303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2229" name="Ink 2228"/>
              <p14:cNvContentPartPr/>
              <p14:nvPr/>
            </p14:nvContentPartPr>
            <p14:xfrm>
              <a:off x="5791860" y="4071180"/>
              <a:ext cx="133920" cy="149040"/>
            </p14:xfrm>
          </p:contentPart>
        </mc:Choice>
        <mc:Fallback xmlns="">
          <p:pic>
            <p:nvPicPr>
              <p:cNvPr id="2229" name="Ink 2228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5785740" y="4057500"/>
                <a:ext cx="1429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230" name="Ink 2229"/>
              <p14:cNvContentPartPr/>
              <p14:nvPr/>
            </p14:nvContentPartPr>
            <p14:xfrm>
              <a:off x="5967540" y="4002420"/>
              <a:ext cx="164160" cy="121680"/>
            </p14:xfrm>
          </p:contentPart>
        </mc:Choice>
        <mc:Fallback xmlns="">
          <p:pic>
            <p:nvPicPr>
              <p:cNvPr id="2230" name="Ink 2229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964660" y="3990540"/>
                <a:ext cx="1767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2231" name="Ink 2230"/>
              <p14:cNvContentPartPr/>
              <p14:nvPr/>
            </p14:nvContentPartPr>
            <p14:xfrm>
              <a:off x="6830100" y="3210060"/>
              <a:ext cx="1267560" cy="776880"/>
            </p14:xfrm>
          </p:contentPart>
        </mc:Choice>
        <mc:Fallback xmlns="">
          <p:pic>
            <p:nvPicPr>
              <p:cNvPr id="2231" name="Ink 2230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816060" y="3195300"/>
                <a:ext cx="129564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2232" name="Ink 2231"/>
              <p14:cNvContentPartPr/>
              <p14:nvPr/>
            </p14:nvContentPartPr>
            <p14:xfrm>
              <a:off x="7149780" y="4114020"/>
              <a:ext cx="165600" cy="255960"/>
            </p14:xfrm>
          </p:contentPart>
        </mc:Choice>
        <mc:Fallback xmlns="">
          <p:pic>
            <p:nvPicPr>
              <p:cNvPr id="2232" name="Ink 2231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39700" y="4100700"/>
                <a:ext cx="17856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2233" name="Ink 2232"/>
              <p14:cNvContentPartPr/>
              <p14:nvPr/>
            </p14:nvContentPartPr>
            <p14:xfrm>
              <a:off x="7341660" y="4114020"/>
              <a:ext cx="148320" cy="215640"/>
            </p14:xfrm>
          </p:contentPart>
        </mc:Choice>
        <mc:Fallback xmlns="">
          <p:pic>
            <p:nvPicPr>
              <p:cNvPr id="2233" name="Ink 2232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332300" y="4099620"/>
                <a:ext cx="1627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2234" name="Ink 2233"/>
              <p14:cNvContentPartPr/>
              <p14:nvPr/>
            </p14:nvContentPartPr>
            <p14:xfrm>
              <a:off x="6735780" y="4282140"/>
              <a:ext cx="177480" cy="140400"/>
            </p14:xfrm>
          </p:contentPart>
        </mc:Choice>
        <mc:Fallback xmlns="">
          <p:pic>
            <p:nvPicPr>
              <p:cNvPr id="2234" name="Ink 2233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6724260" y="4267740"/>
                <a:ext cx="19188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2235" name="Ink 2234"/>
              <p14:cNvContentPartPr/>
              <p14:nvPr/>
            </p14:nvContentPartPr>
            <p14:xfrm>
              <a:off x="6998940" y="4256940"/>
              <a:ext cx="40680" cy="139320"/>
            </p14:xfrm>
          </p:contentPart>
        </mc:Choice>
        <mc:Fallback xmlns="">
          <p:pic>
            <p:nvPicPr>
              <p:cNvPr id="2235" name="Ink 2234"/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6989940" y="4251180"/>
                <a:ext cx="6012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2236" name="Ink 2235"/>
              <p14:cNvContentPartPr/>
              <p14:nvPr/>
            </p14:nvContentPartPr>
            <p14:xfrm>
              <a:off x="7048980" y="4444860"/>
              <a:ext cx="52920" cy="51480"/>
            </p14:xfrm>
          </p:contentPart>
        </mc:Choice>
        <mc:Fallback xmlns="">
          <p:pic>
            <p:nvPicPr>
              <p:cNvPr id="2236" name="Ink 2235"/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044660" y="4441980"/>
                <a:ext cx="6084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2237" name="Ink 2236"/>
              <p14:cNvContentPartPr/>
              <p14:nvPr/>
            </p14:nvContentPartPr>
            <p14:xfrm>
              <a:off x="7070580" y="4220220"/>
              <a:ext cx="56520" cy="23760"/>
            </p14:xfrm>
          </p:contentPart>
        </mc:Choice>
        <mc:Fallback xmlns="">
          <p:pic>
            <p:nvPicPr>
              <p:cNvPr id="2237" name="Ink 2236"/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063020" y="4206900"/>
                <a:ext cx="734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2238" name="Ink 2237"/>
              <p14:cNvContentPartPr/>
              <p14:nvPr/>
            </p14:nvContentPartPr>
            <p14:xfrm>
              <a:off x="7111980" y="4265940"/>
              <a:ext cx="37080" cy="35280"/>
            </p14:xfrm>
          </p:contentPart>
        </mc:Choice>
        <mc:Fallback xmlns="">
          <p:pic>
            <p:nvPicPr>
              <p:cNvPr id="2238" name="Ink 2237"/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105500" y="4263420"/>
                <a:ext cx="514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2239" name="Ink 2238"/>
              <p14:cNvContentPartPr/>
              <p14:nvPr/>
            </p14:nvContentPartPr>
            <p14:xfrm>
              <a:off x="6678900" y="3989820"/>
              <a:ext cx="1061640" cy="662760"/>
            </p14:xfrm>
          </p:contentPart>
        </mc:Choice>
        <mc:Fallback xmlns="">
          <p:pic>
            <p:nvPicPr>
              <p:cNvPr id="2239" name="Ink 2238"/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6664860" y="3974700"/>
                <a:ext cx="10908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2240" name="Ink 2239"/>
              <p14:cNvContentPartPr/>
              <p14:nvPr/>
            </p14:nvContentPartPr>
            <p14:xfrm>
              <a:off x="1598220" y="4917900"/>
              <a:ext cx="10440" cy="17640"/>
            </p14:xfrm>
          </p:contentPart>
        </mc:Choice>
        <mc:Fallback xmlns="">
          <p:pic>
            <p:nvPicPr>
              <p:cNvPr id="2240" name="Ink 2239"/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1588140" y="4914300"/>
                <a:ext cx="25200" cy="3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8949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968" y="-404813"/>
            <a:ext cx="347662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Ink 33"/>
              <p14:cNvContentPartPr/>
              <p14:nvPr/>
            </p14:nvContentPartPr>
            <p14:xfrm>
              <a:off x="2773980" y="103620"/>
              <a:ext cx="4982400" cy="270180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67140" y="87060"/>
                <a:ext cx="49932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9" name="Ink 78"/>
              <p14:cNvContentPartPr/>
              <p14:nvPr/>
            </p14:nvContentPartPr>
            <p14:xfrm>
              <a:off x="4923540" y="1246260"/>
              <a:ext cx="2833200" cy="215280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19580" y="1229700"/>
                <a:ext cx="2841480" cy="21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3" name="Ink 142"/>
              <p14:cNvContentPartPr/>
              <p14:nvPr/>
            </p14:nvContentPartPr>
            <p14:xfrm>
              <a:off x="2941380" y="2008020"/>
              <a:ext cx="992160" cy="95616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26980" y="1993980"/>
                <a:ext cx="1009440" cy="9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4" name="Ink 163"/>
              <p14:cNvContentPartPr/>
              <p14:nvPr/>
            </p14:nvContentPartPr>
            <p14:xfrm>
              <a:off x="1240740" y="3201780"/>
              <a:ext cx="6311160" cy="135900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25620" y="3196020"/>
                <a:ext cx="6338880" cy="13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9" name="Ink 178"/>
              <p14:cNvContentPartPr/>
              <p14:nvPr/>
            </p14:nvContentPartPr>
            <p14:xfrm>
              <a:off x="1590660" y="3555300"/>
              <a:ext cx="2514960" cy="43992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82380" y="3552420"/>
                <a:ext cx="252612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4" name="Ink 183"/>
              <p14:cNvContentPartPr/>
              <p14:nvPr/>
            </p14:nvContentPartPr>
            <p14:xfrm>
              <a:off x="1414620" y="3420300"/>
              <a:ext cx="2825280" cy="57996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04540" y="3415980"/>
                <a:ext cx="2841120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6" name="Ink 185"/>
              <p14:cNvContentPartPr/>
              <p14:nvPr/>
            </p14:nvContentPartPr>
            <p14:xfrm>
              <a:off x="1656540" y="3056700"/>
              <a:ext cx="2369880" cy="59076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647900" y="3049860"/>
                <a:ext cx="238140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8" name="Ink 187"/>
              <p14:cNvContentPartPr/>
              <p14:nvPr/>
            </p14:nvContentPartPr>
            <p14:xfrm>
              <a:off x="1873980" y="3550620"/>
              <a:ext cx="1905120" cy="39600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71100" y="3547740"/>
                <a:ext cx="191088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5" name="Ink 204"/>
              <p14:cNvContentPartPr/>
              <p14:nvPr/>
            </p14:nvContentPartPr>
            <p14:xfrm>
              <a:off x="5590620" y="4029780"/>
              <a:ext cx="1155960" cy="102024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575500" y="4015380"/>
                <a:ext cx="1184040" cy="10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6" name="Ink 205"/>
              <p14:cNvContentPartPr/>
              <p14:nvPr/>
            </p14:nvContentPartPr>
            <p14:xfrm>
              <a:off x="5804460" y="4318140"/>
              <a:ext cx="627840" cy="54792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01220" y="4303020"/>
                <a:ext cx="635400" cy="5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9" name="Ink 208"/>
              <p14:cNvContentPartPr/>
              <p14:nvPr/>
            </p14:nvContentPartPr>
            <p14:xfrm>
              <a:off x="5008140" y="4638540"/>
              <a:ext cx="279000" cy="25236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996620" y="4631340"/>
                <a:ext cx="2937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0" name="Ink 209"/>
              <p14:cNvContentPartPr/>
              <p14:nvPr/>
            </p14:nvContentPartPr>
            <p14:xfrm>
              <a:off x="5371020" y="4664820"/>
              <a:ext cx="37080" cy="648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367780" y="4662300"/>
                <a:ext cx="4284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4045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Differentiation as discussed in previous section applies to functions f of a scalar variable x ∈ R. In the following, we consider the general case where the function f depends on one or more variables x ∈ Rn , e.g., f(x) = f(x1, x2).</a:t>
            </a:r>
            <a:endParaRPr sz="1500" dirty="0"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475" y="2320085"/>
            <a:ext cx="6167175" cy="27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796150" y="542575"/>
            <a:ext cx="7688400" cy="7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Moving to higher dimensions !</a:t>
            </a:r>
            <a:endParaRPr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667780" y="3365940"/>
              <a:ext cx="339120" cy="29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4900" y="3361620"/>
                <a:ext cx="3463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2723940" y="3338940"/>
              <a:ext cx="3370680" cy="85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20340" y="3334260"/>
                <a:ext cx="338508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/>
              <p14:cNvContentPartPr/>
              <p14:nvPr/>
            </p14:nvContentPartPr>
            <p14:xfrm>
              <a:off x="3849300" y="2749260"/>
              <a:ext cx="602280" cy="3726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42820" y="2743500"/>
                <a:ext cx="61452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9" name="Ink 128"/>
              <p14:cNvContentPartPr/>
              <p14:nvPr/>
            </p14:nvContentPartPr>
            <p14:xfrm>
              <a:off x="6336540" y="4725660"/>
              <a:ext cx="165960" cy="3456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331140" y="4718820"/>
                <a:ext cx="1742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5" name="Ink 144"/>
              <p14:cNvContentPartPr/>
              <p14:nvPr/>
            </p14:nvContentPartPr>
            <p14:xfrm>
              <a:off x="2329020" y="4822140"/>
              <a:ext cx="389160" cy="7884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319660" y="4812420"/>
                <a:ext cx="40140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5" name="Ink 154"/>
              <p14:cNvContentPartPr/>
              <p14:nvPr/>
            </p14:nvContentPartPr>
            <p14:xfrm>
              <a:off x="1699380" y="2779860"/>
              <a:ext cx="1071000" cy="46044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689300" y="2774824"/>
                <a:ext cx="1089360" cy="475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64" name="Ink 163"/>
              <p14:cNvContentPartPr/>
              <p14:nvPr/>
            </p14:nvContentPartPr>
            <p14:xfrm>
              <a:off x="2645820" y="2789220"/>
              <a:ext cx="550440" cy="59796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35380" y="2781305"/>
                <a:ext cx="565560" cy="617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8" name="Ink 167"/>
              <p14:cNvContentPartPr/>
              <p14:nvPr/>
            </p14:nvContentPartPr>
            <p14:xfrm>
              <a:off x="5819940" y="2307900"/>
              <a:ext cx="440280" cy="29988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12380" y="2301420"/>
                <a:ext cx="4539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9" name="Ink 168"/>
              <p14:cNvContentPartPr/>
              <p14:nvPr/>
            </p14:nvContentPartPr>
            <p14:xfrm>
              <a:off x="6428700" y="2357580"/>
              <a:ext cx="333000" cy="29124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18620" y="2349660"/>
                <a:ext cx="34776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4" name="Ink 173"/>
              <p14:cNvContentPartPr/>
              <p14:nvPr/>
            </p14:nvContentPartPr>
            <p14:xfrm>
              <a:off x="2425500" y="3379620"/>
              <a:ext cx="230760" cy="25308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22980" y="3369554"/>
                <a:ext cx="236160" cy="273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75" name="Ink 174"/>
              <p14:cNvContentPartPr/>
              <p14:nvPr/>
            </p14:nvContentPartPr>
            <p14:xfrm>
              <a:off x="2692620" y="3479340"/>
              <a:ext cx="107280" cy="5616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89380" y="3476478"/>
                <a:ext cx="113400" cy="65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6" name="Ink 175"/>
              <p14:cNvContentPartPr/>
              <p14:nvPr/>
            </p14:nvContentPartPr>
            <p14:xfrm>
              <a:off x="2687580" y="3403740"/>
              <a:ext cx="97920" cy="23184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78580" y="3396192"/>
                <a:ext cx="110160" cy="245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77" name="Ink 176"/>
              <p14:cNvContentPartPr/>
              <p14:nvPr/>
            </p14:nvContentPartPr>
            <p14:xfrm>
              <a:off x="2481660" y="3700740"/>
              <a:ext cx="399600" cy="20916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478780" y="3693180"/>
                <a:ext cx="40608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78" name="Ink 177"/>
              <p14:cNvContentPartPr/>
              <p14:nvPr/>
            </p14:nvContentPartPr>
            <p14:xfrm>
              <a:off x="3137220" y="4902060"/>
              <a:ext cx="76320" cy="3996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128220" y="4896300"/>
                <a:ext cx="885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79" name="Ink 178"/>
              <p14:cNvContentPartPr/>
              <p14:nvPr/>
            </p14:nvContentPartPr>
            <p14:xfrm>
              <a:off x="3482820" y="4365660"/>
              <a:ext cx="715320" cy="66708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474540" y="4357380"/>
                <a:ext cx="731880" cy="68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1" name="Ink 180"/>
              <p14:cNvContentPartPr/>
              <p14:nvPr/>
            </p14:nvContentPartPr>
            <p14:xfrm>
              <a:off x="4243140" y="4251540"/>
              <a:ext cx="670320" cy="68112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236300" y="4248300"/>
                <a:ext cx="684360" cy="69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82" name="Ink 181"/>
              <p14:cNvContentPartPr/>
              <p14:nvPr/>
            </p14:nvContentPartPr>
            <p14:xfrm>
              <a:off x="5019300" y="4388340"/>
              <a:ext cx="205560" cy="48096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016420" y="4384740"/>
                <a:ext cx="21168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83" name="Ink 182"/>
              <p14:cNvContentPartPr/>
              <p14:nvPr/>
            </p14:nvContentPartPr>
            <p14:xfrm>
              <a:off x="5307660" y="4216980"/>
              <a:ext cx="634680" cy="72756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301540" y="4211940"/>
                <a:ext cx="645120" cy="73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87" name="Ink 186"/>
              <p14:cNvContentPartPr/>
              <p14:nvPr/>
            </p14:nvContentPartPr>
            <p14:xfrm>
              <a:off x="5624100" y="4259820"/>
              <a:ext cx="27720" cy="53532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620860" y="4256940"/>
                <a:ext cx="4104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00" name="Ink 199"/>
              <p14:cNvContentPartPr/>
              <p14:nvPr/>
            </p14:nvContentPartPr>
            <p14:xfrm>
              <a:off x="3913740" y="4781820"/>
              <a:ext cx="5760" cy="504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910860" y="4779300"/>
                <a:ext cx="1152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01" name="Ink 200"/>
              <p14:cNvContentPartPr/>
              <p14:nvPr/>
            </p14:nvContentPartPr>
            <p14:xfrm>
              <a:off x="4067100" y="4813860"/>
              <a:ext cx="52200" cy="9648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061340" y="4809180"/>
                <a:ext cx="637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02" name="Ink 201"/>
              <p14:cNvContentPartPr/>
              <p14:nvPr/>
            </p14:nvContentPartPr>
            <p14:xfrm>
              <a:off x="4493340" y="4789740"/>
              <a:ext cx="23040" cy="2268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490100" y="4786860"/>
                <a:ext cx="291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03" name="Ink 202"/>
              <p14:cNvContentPartPr/>
              <p14:nvPr/>
            </p14:nvContentPartPr>
            <p14:xfrm>
              <a:off x="6049260" y="4468620"/>
              <a:ext cx="598320" cy="40176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035940" y="4454580"/>
                <a:ext cx="62604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05" name="Ink 204"/>
              <p14:cNvContentPartPr/>
              <p14:nvPr/>
            </p14:nvContentPartPr>
            <p14:xfrm>
              <a:off x="6305220" y="4139220"/>
              <a:ext cx="556560" cy="58968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301980" y="4126620"/>
                <a:ext cx="571680" cy="6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08" name="Ink 207"/>
              <p14:cNvContentPartPr/>
              <p14:nvPr/>
            </p14:nvContentPartPr>
            <p14:xfrm>
              <a:off x="7109460" y="3726300"/>
              <a:ext cx="360" cy="36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099020" y="3715860"/>
                <a:ext cx="21240" cy="21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88"/>
              <a:t>f(x, y) = (x + 2y ^3 )^ 2 , we obtain the partial derivatives</a:t>
            </a:r>
            <a:endParaRPr sz="1988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0" name="Ink 139"/>
              <p14:cNvContentPartPr/>
              <p14:nvPr/>
            </p14:nvContentPartPr>
            <p14:xfrm>
              <a:off x="1210140" y="2969220"/>
              <a:ext cx="792360" cy="117072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8620" y="2957700"/>
                <a:ext cx="815760" cy="11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0" name="Ink 209"/>
              <p14:cNvContentPartPr/>
              <p14:nvPr/>
            </p14:nvContentPartPr>
            <p14:xfrm>
              <a:off x="1337220" y="2396460"/>
              <a:ext cx="1134360" cy="110232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3260" y="2390700"/>
                <a:ext cx="1141560" cy="11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1" name="Ink 210"/>
              <p14:cNvContentPartPr/>
              <p14:nvPr/>
            </p14:nvContentPartPr>
            <p14:xfrm>
              <a:off x="1277460" y="2354700"/>
              <a:ext cx="6679080" cy="2498760"/>
            </p14:xfrm>
          </p:contentPart>
        </mc:Choice>
        <mc:Fallback xmlns="">
          <p:pic>
            <p:nvPicPr>
              <p:cNvPr id="211" name="Ink 21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4580" y="2349660"/>
                <a:ext cx="6696720" cy="25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3" name="Ink 212"/>
              <p14:cNvContentPartPr/>
              <p14:nvPr/>
            </p14:nvContentPartPr>
            <p14:xfrm>
              <a:off x="2054700" y="4246860"/>
              <a:ext cx="3327840" cy="36900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43540" y="4240380"/>
                <a:ext cx="334224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5" name="Ink 214"/>
              <p14:cNvContentPartPr/>
              <p14:nvPr/>
            </p14:nvContentPartPr>
            <p14:xfrm>
              <a:off x="1846980" y="4295100"/>
              <a:ext cx="463320" cy="86544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43020" y="4285380"/>
                <a:ext cx="470160" cy="88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1" name="Ink 220"/>
              <p14:cNvContentPartPr/>
              <p14:nvPr/>
            </p14:nvContentPartPr>
            <p14:xfrm>
              <a:off x="4751460" y="2848980"/>
              <a:ext cx="2196720" cy="126648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38860" y="2837460"/>
                <a:ext cx="2224080" cy="1290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4" name="Ink 43"/>
              <p14:cNvContentPartPr/>
              <p14:nvPr/>
            </p14:nvContentPartPr>
            <p14:xfrm>
              <a:off x="1654740" y="71940"/>
              <a:ext cx="6490440" cy="502992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340" y="58620"/>
                <a:ext cx="6509880" cy="50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4" name="Ink 123"/>
              <p14:cNvContentPartPr/>
              <p14:nvPr/>
            </p14:nvContentPartPr>
            <p14:xfrm>
              <a:off x="6328620" y="4697940"/>
              <a:ext cx="64440" cy="17568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6020" y="4691460"/>
                <a:ext cx="7992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5" name="Ink 124"/>
              <p14:cNvContentPartPr/>
              <p14:nvPr/>
            </p14:nvContentPartPr>
            <p14:xfrm>
              <a:off x="6518340" y="4590660"/>
              <a:ext cx="209160" cy="18684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12940" y="4578060"/>
                <a:ext cx="2178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6" name="Ink 125"/>
              <p14:cNvContentPartPr/>
              <p14:nvPr/>
            </p14:nvContentPartPr>
            <p14:xfrm>
              <a:off x="6786540" y="4516140"/>
              <a:ext cx="195120" cy="29052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83300" y="4508580"/>
                <a:ext cx="21384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7" name="Ink 126"/>
              <p14:cNvContentPartPr/>
              <p14:nvPr/>
            </p14:nvContentPartPr>
            <p14:xfrm>
              <a:off x="6985260" y="4262700"/>
              <a:ext cx="169920" cy="21240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77700" y="4247580"/>
                <a:ext cx="1800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8" name="Ink 127"/>
              <p14:cNvContentPartPr/>
              <p14:nvPr/>
            </p14:nvContentPartPr>
            <p14:xfrm>
              <a:off x="7241220" y="4330740"/>
              <a:ext cx="91080" cy="37944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22860" y="4326060"/>
                <a:ext cx="11232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9" name="Ink 128"/>
              <p14:cNvContentPartPr/>
              <p14:nvPr/>
            </p14:nvContentPartPr>
            <p14:xfrm>
              <a:off x="7416540" y="4398420"/>
              <a:ext cx="63720" cy="17640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14020" y="4393380"/>
                <a:ext cx="802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0" name="Ink 129"/>
              <p14:cNvContentPartPr/>
              <p14:nvPr/>
            </p14:nvContentPartPr>
            <p14:xfrm>
              <a:off x="7411140" y="4439820"/>
              <a:ext cx="126720" cy="9648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07900" y="4432260"/>
                <a:ext cx="13320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1" name="Ink 130"/>
              <p14:cNvContentPartPr/>
              <p14:nvPr/>
            </p14:nvContentPartPr>
            <p14:xfrm>
              <a:off x="7616340" y="4414620"/>
              <a:ext cx="174600" cy="5256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13100" y="4411380"/>
                <a:ext cx="1810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2" name="Ink 131"/>
              <p14:cNvContentPartPr/>
              <p14:nvPr/>
            </p14:nvContentPartPr>
            <p14:xfrm>
              <a:off x="7726860" y="4348380"/>
              <a:ext cx="30960" cy="16200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20740" y="4345500"/>
                <a:ext cx="396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3" name="Ink 132"/>
              <p14:cNvContentPartPr/>
              <p14:nvPr/>
            </p14:nvContentPartPr>
            <p14:xfrm>
              <a:off x="7834860" y="4289700"/>
              <a:ext cx="110880" cy="21672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6580" y="4274580"/>
                <a:ext cx="1220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4" name="Ink 133"/>
              <p14:cNvContentPartPr/>
              <p14:nvPr/>
            </p14:nvContentPartPr>
            <p14:xfrm>
              <a:off x="7977420" y="4345860"/>
              <a:ext cx="120600" cy="31536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70220" y="4334713"/>
                <a:ext cx="143640" cy="332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5" name="Ink 134"/>
              <p14:cNvContentPartPr/>
              <p14:nvPr/>
            </p14:nvContentPartPr>
            <p14:xfrm>
              <a:off x="8122860" y="4011060"/>
              <a:ext cx="73440" cy="17748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19980" y="4006380"/>
                <a:ext cx="9144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6" name="Ink 135"/>
              <p14:cNvContentPartPr/>
              <p14:nvPr/>
            </p14:nvContentPartPr>
            <p14:xfrm>
              <a:off x="7987500" y="3851220"/>
              <a:ext cx="334800" cy="108144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84620" y="3838260"/>
                <a:ext cx="354600" cy="10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7" name="Ink 136"/>
              <p14:cNvContentPartPr/>
              <p14:nvPr/>
            </p14:nvContentPartPr>
            <p14:xfrm>
              <a:off x="3238740" y="4870380"/>
              <a:ext cx="191160" cy="4500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225420" y="4865340"/>
                <a:ext cx="2073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8" name="Ink 137"/>
              <p14:cNvContentPartPr/>
              <p14:nvPr/>
            </p14:nvContentPartPr>
            <p14:xfrm>
              <a:off x="3371580" y="4981260"/>
              <a:ext cx="148680" cy="4356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63660" y="4978020"/>
                <a:ext cx="1598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9" name="Ink 138"/>
              <p14:cNvContentPartPr/>
              <p14:nvPr/>
            </p14:nvContentPartPr>
            <p14:xfrm>
              <a:off x="7056180" y="3166860"/>
              <a:ext cx="61920" cy="21420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47900" y="3154260"/>
                <a:ext cx="864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0" name="Ink 139"/>
              <p14:cNvContentPartPr/>
              <p14:nvPr/>
            </p14:nvContentPartPr>
            <p14:xfrm>
              <a:off x="7281540" y="3191700"/>
              <a:ext cx="91800" cy="23256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278660" y="3185580"/>
                <a:ext cx="1058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1" name="Ink 140"/>
              <p14:cNvContentPartPr/>
              <p14:nvPr/>
            </p14:nvContentPartPr>
            <p14:xfrm>
              <a:off x="7245180" y="3329220"/>
              <a:ext cx="149400" cy="10440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41940" y="3321300"/>
                <a:ext cx="15588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2" name="Ink 141"/>
              <p14:cNvContentPartPr/>
              <p14:nvPr/>
            </p14:nvContentPartPr>
            <p14:xfrm>
              <a:off x="7529940" y="3177300"/>
              <a:ext cx="115200" cy="27216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525980" y="3166140"/>
                <a:ext cx="13248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3" name="Ink 142"/>
              <p14:cNvContentPartPr/>
              <p14:nvPr/>
            </p14:nvContentPartPr>
            <p14:xfrm>
              <a:off x="7074900" y="3488700"/>
              <a:ext cx="181440" cy="4068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060860" y="3481140"/>
                <a:ext cx="1983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4" name="Ink 143"/>
              <p14:cNvContentPartPr/>
              <p14:nvPr/>
            </p14:nvContentPartPr>
            <p14:xfrm>
              <a:off x="6895980" y="2893980"/>
              <a:ext cx="768600" cy="80424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881940" y="2886060"/>
                <a:ext cx="785160" cy="82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2321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2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 the gradient 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342260" y="42420"/>
              <a:ext cx="4372560" cy="21585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7500" y="33420"/>
                <a:ext cx="4394160" cy="21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3" name="Ink 62"/>
              <p14:cNvContentPartPr/>
              <p14:nvPr/>
            </p14:nvContentPartPr>
            <p14:xfrm>
              <a:off x="1420740" y="95700"/>
              <a:ext cx="4071600" cy="55404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3180" y="83100"/>
                <a:ext cx="408708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9" name="Ink 88"/>
              <p14:cNvContentPartPr/>
              <p14:nvPr/>
            </p14:nvContentPartPr>
            <p14:xfrm>
              <a:off x="3694860" y="625980"/>
              <a:ext cx="106560" cy="3060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88740" y="619860"/>
                <a:ext cx="1188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6" name="Ink 95"/>
              <p14:cNvContentPartPr/>
              <p14:nvPr/>
            </p14:nvContentPartPr>
            <p14:xfrm>
              <a:off x="6055380" y="1285860"/>
              <a:ext cx="1741320" cy="86580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49620" y="1271460"/>
                <a:ext cx="1750320" cy="88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8" name="Ink 97"/>
              <p14:cNvContentPartPr/>
              <p14:nvPr/>
            </p14:nvContentPartPr>
            <p14:xfrm>
              <a:off x="4833540" y="1677540"/>
              <a:ext cx="83880" cy="81324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23460" y="1673580"/>
                <a:ext cx="109800" cy="82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2" name="Ink 101"/>
              <p14:cNvContentPartPr/>
              <p14:nvPr/>
            </p14:nvContentPartPr>
            <p14:xfrm>
              <a:off x="5104620" y="1539300"/>
              <a:ext cx="776160" cy="98892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98500" y="1533540"/>
                <a:ext cx="785160" cy="10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1" name="Ink 110"/>
              <p14:cNvContentPartPr/>
              <p14:nvPr/>
            </p14:nvContentPartPr>
            <p14:xfrm>
              <a:off x="1582380" y="2234100"/>
              <a:ext cx="6694920" cy="65304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75540" y="2229780"/>
                <a:ext cx="6718320" cy="67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6" name="Ink 125"/>
              <p14:cNvContentPartPr/>
              <p14:nvPr/>
            </p14:nvContentPartPr>
            <p14:xfrm>
              <a:off x="6389460" y="2901540"/>
              <a:ext cx="437400" cy="55548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86220" y="2886420"/>
                <a:ext cx="456840" cy="5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7" name="Ink 126"/>
              <p14:cNvContentPartPr/>
              <p14:nvPr/>
            </p14:nvContentPartPr>
            <p14:xfrm>
              <a:off x="6007500" y="277140"/>
              <a:ext cx="357480" cy="37404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91660" y="261660"/>
                <a:ext cx="38916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8" name="Ink 127"/>
              <p14:cNvContentPartPr/>
              <p14:nvPr/>
            </p14:nvContentPartPr>
            <p14:xfrm>
              <a:off x="6128100" y="488460"/>
              <a:ext cx="233640" cy="4140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19820" y="485940"/>
                <a:ext cx="2444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9" name="Ink 128"/>
              <p14:cNvContentPartPr/>
              <p14:nvPr/>
            </p14:nvContentPartPr>
            <p14:xfrm>
              <a:off x="6538500" y="364620"/>
              <a:ext cx="21600" cy="24876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34900" y="359220"/>
                <a:ext cx="3960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0" name="Ink 129"/>
              <p14:cNvContentPartPr/>
              <p14:nvPr/>
            </p14:nvContentPartPr>
            <p14:xfrm>
              <a:off x="6533100" y="285780"/>
              <a:ext cx="196200" cy="31356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27340" y="272100"/>
                <a:ext cx="21672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1" name="Ink 130"/>
              <p14:cNvContentPartPr/>
              <p14:nvPr/>
            </p14:nvContentPartPr>
            <p14:xfrm>
              <a:off x="6469380" y="398100"/>
              <a:ext cx="89640" cy="25848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465780" y="390900"/>
                <a:ext cx="10332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2" name="Ink 131"/>
              <p14:cNvContentPartPr/>
              <p14:nvPr/>
            </p14:nvContentPartPr>
            <p14:xfrm>
              <a:off x="6801300" y="153300"/>
              <a:ext cx="27720" cy="18000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95900" y="144660"/>
                <a:ext cx="478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3" name="Ink 132"/>
              <p14:cNvContentPartPr/>
              <p14:nvPr/>
            </p14:nvContentPartPr>
            <p14:xfrm>
              <a:off x="6460380" y="379380"/>
              <a:ext cx="30960" cy="25704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46340" y="371100"/>
                <a:ext cx="5724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4" name="Ink 133"/>
              <p14:cNvContentPartPr/>
              <p14:nvPr/>
            </p14:nvContentPartPr>
            <p14:xfrm>
              <a:off x="1894140" y="687900"/>
              <a:ext cx="30600" cy="7596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4420" y="685020"/>
                <a:ext cx="432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5" name="Ink 134"/>
              <p14:cNvContentPartPr/>
              <p14:nvPr/>
            </p14:nvContentPartPr>
            <p14:xfrm>
              <a:off x="1946700" y="651540"/>
              <a:ext cx="28080" cy="1692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42020" y="644340"/>
                <a:ext cx="392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0" name="Ink 179"/>
              <p14:cNvContentPartPr/>
              <p14:nvPr/>
            </p14:nvContentPartPr>
            <p14:xfrm>
              <a:off x="1517220" y="3265860"/>
              <a:ext cx="1155960" cy="64440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504980" y="3255420"/>
                <a:ext cx="117144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1" name="Ink 180"/>
              <p14:cNvContentPartPr/>
              <p14:nvPr/>
            </p14:nvContentPartPr>
            <p14:xfrm>
              <a:off x="976140" y="4226340"/>
              <a:ext cx="869400" cy="57744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67860" y="4215180"/>
                <a:ext cx="880920" cy="59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6" name="Ink 185"/>
              <p14:cNvContentPartPr/>
              <p14:nvPr/>
            </p14:nvContentPartPr>
            <p14:xfrm>
              <a:off x="1529460" y="594300"/>
              <a:ext cx="3268080" cy="219852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16860" y="586740"/>
                <a:ext cx="3283560" cy="22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88" name="Ink 187"/>
              <p14:cNvContentPartPr/>
              <p14:nvPr/>
            </p14:nvContentPartPr>
            <p14:xfrm>
              <a:off x="1955340" y="3803700"/>
              <a:ext cx="508320" cy="140760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52460" y="3798660"/>
                <a:ext cx="527040" cy="14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02" name="Ink 201"/>
              <p14:cNvContentPartPr/>
              <p14:nvPr/>
            </p14:nvContentPartPr>
            <p14:xfrm>
              <a:off x="2638980" y="4604700"/>
              <a:ext cx="1143000" cy="44640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624580" y="4590660"/>
                <a:ext cx="115992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13" name="Ink 212"/>
              <p14:cNvContentPartPr/>
              <p14:nvPr/>
            </p14:nvContentPartPr>
            <p14:xfrm>
              <a:off x="2965860" y="2904780"/>
              <a:ext cx="1682640" cy="73836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951100" y="2890740"/>
                <a:ext cx="1702440" cy="7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18" name="Ink 217"/>
              <p14:cNvContentPartPr/>
              <p14:nvPr/>
            </p14:nvContentPartPr>
            <p14:xfrm>
              <a:off x="5494500" y="3112140"/>
              <a:ext cx="84960" cy="283680"/>
            </p14:xfrm>
          </p:contentPart>
        </mc:Choice>
        <mc:Fallback xmlns="">
          <p:pic>
            <p:nvPicPr>
              <p:cNvPr id="218" name="Ink 21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491980" y="3105660"/>
                <a:ext cx="9396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19" name="Ink 218"/>
              <p14:cNvContentPartPr/>
              <p14:nvPr/>
            </p14:nvContentPartPr>
            <p14:xfrm>
              <a:off x="5475060" y="3176940"/>
              <a:ext cx="203040" cy="5436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472180" y="3169020"/>
                <a:ext cx="2084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20" name="Ink 219"/>
              <p14:cNvContentPartPr/>
              <p14:nvPr/>
            </p14:nvContentPartPr>
            <p14:xfrm>
              <a:off x="5725620" y="3261180"/>
              <a:ext cx="42840" cy="16812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722380" y="3257940"/>
                <a:ext cx="5112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21" name="Ink 220"/>
              <p14:cNvContentPartPr/>
              <p14:nvPr/>
            </p14:nvContentPartPr>
            <p14:xfrm>
              <a:off x="5736780" y="2855820"/>
              <a:ext cx="92880" cy="19980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733180" y="2843940"/>
                <a:ext cx="1011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22" name="Ink 221"/>
              <p14:cNvContentPartPr/>
              <p14:nvPr/>
            </p14:nvContentPartPr>
            <p14:xfrm>
              <a:off x="5846580" y="3148500"/>
              <a:ext cx="83880" cy="2304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841900" y="3145980"/>
                <a:ext cx="957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23" name="Ink 222"/>
              <p14:cNvContentPartPr/>
              <p14:nvPr/>
            </p14:nvContentPartPr>
            <p14:xfrm>
              <a:off x="5905980" y="3105660"/>
              <a:ext cx="10440" cy="15588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891940" y="3099540"/>
                <a:ext cx="298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24" name="Ink 223"/>
              <p14:cNvContentPartPr/>
              <p14:nvPr/>
            </p14:nvContentPartPr>
            <p14:xfrm>
              <a:off x="5994900" y="3099900"/>
              <a:ext cx="79560" cy="24444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981940" y="3090180"/>
                <a:ext cx="1058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25" name="Ink 224"/>
              <p14:cNvContentPartPr/>
              <p14:nvPr/>
            </p14:nvContentPartPr>
            <p14:xfrm>
              <a:off x="6127740" y="3118620"/>
              <a:ext cx="71640" cy="14436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124500" y="3115740"/>
                <a:ext cx="792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26" name="Ink 225"/>
              <p14:cNvContentPartPr/>
              <p14:nvPr/>
            </p14:nvContentPartPr>
            <p14:xfrm>
              <a:off x="6136380" y="3162540"/>
              <a:ext cx="87480" cy="60840"/>
            </p14:xfrm>
          </p:contentPart>
        </mc:Choice>
        <mc:Fallback xmlns="">
          <p:pic>
            <p:nvPicPr>
              <p:cNvPr id="226" name="Ink 225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133500" y="3157860"/>
                <a:ext cx="9360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27" name="Ink 226"/>
              <p14:cNvContentPartPr/>
              <p14:nvPr/>
            </p14:nvContentPartPr>
            <p14:xfrm>
              <a:off x="6283260" y="3217980"/>
              <a:ext cx="16920" cy="115920"/>
            </p14:xfrm>
          </p:contentPart>
        </mc:Choice>
        <mc:Fallback xmlns="">
          <p:pic>
            <p:nvPicPr>
              <p:cNvPr id="227" name="Ink 226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277860" y="3215100"/>
                <a:ext cx="262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28" name="Ink 227"/>
              <p14:cNvContentPartPr/>
              <p14:nvPr/>
            </p14:nvContentPartPr>
            <p14:xfrm>
              <a:off x="6384060" y="3030780"/>
              <a:ext cx="43560" cy="20052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380820" y="3026820"/>
                <a:ext cx="5904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29" name="Ink 228"/>
              <p14:cNvContentPartPr/>
              <p14:nvPr/>
            </p14:nvContentPartPr>
            <p14:xfrm>
              <a:off x="6409260" y="3067860"/>
              <a:ext cx="118440" cy="12060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406380" y="3061740"/>
                <a:ext cx="1242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30" name="Ink 229"/>
              <p14:cNvContentPartPr/>
              <p14:nvPr/>
            </p14:nvContentPartPr>
            <p14:xfrm>
              <a:off x="6549660" y="3200700"/>
              <a:ext cx="87840" cy="14220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546420" y="3190620"/>
                <a:ext cx="939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31" name="Ink 230"/>
              <p14:cNvContentPartPr/>
              <p14:nvPr/>
            </p14:nvContentPartPr>
            <p14:xfrm>
              <a:off x="6476940" y="2884260"/>
              <a:ext cx="117720" cy="21276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474060" y="2871300"/>
                <a:ext cx="12492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32" name="Ink 231"/>
              <p14:cNvContentPartPr/>
              <p14:nvPr/>
            </p14:nvContentPartPr>
            <p14:xfrm>
              <a:off x="5157900" y="3757980"/>
              <a:ext cx="360000" cy="30060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142060" y="3754740"/>
                <a:ext cx="37908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33" name="Ink 232"/>
              <p14:cNvContentPartPr/>
              <p14:nvPr/>
            </p14:nvContentPartPr>
            <p14:xfrm>
              <a:off x="5485860" y="3849780"/>
              <a:ext cx="298800" cy="22176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476140" y="3846540"/>
                <a:ext cx="311760" cy="24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9188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in higher dimensions !</a:t>
            </a:r>
            <a:br>
              <a:rPr lang="en"/>
            </a:br>
            <a:r>
              <a:rPr lang="en"/>
              <a:t>AX not the same thing as XA !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 rule in the new world</a:t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150" y="2346700"/>
            <a:ext cx="6477000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calculus ? 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One word …… optimization    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l="24939" t="45142" r="9223"/>
          <a:stretch/>
        </p:blipFill>
        <p:spPr>
          <a:xfrm>
            <a:off x="3538300" y="626100"/>
            <a:ext cx="5464975" cy="44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400" y="3083225"/>
            <a:ext cx="3083450" cy="16343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/>
              <p14:cNvContentPartPr/>
              <p14:nvPr/>
            </p14:nvContentPartPr>
            <p14:xfrm>
              <a:off x="3059717" y="142897"/>
              <a:ext cx="3128760" cy="15307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52517" y="137857"/>
                <a:ext cx="3138840" cy="154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/>
              <p14:cNvContentPartPr/>
              <p14:nvPr/>
            </p14:nvContentPartPr>
            <p14:xfrm>
              <a:off x="4234397" y="2286697"/>
              <a:ext cx="2756880" cy="16430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31517" y="2275177"/>
                <a:ext cx="2772360" cy="165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Ink 24"/>
              <p14:cNvContentPartPr/>
              <p14:nvPr/>
            </p14:nvContentPartPr>
            <p14:xfrm>
              <a:off x="4852157" y="3515377"/>
              <a:ext cx="240480" cy="30708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41357" y="3503857"/>
                <a:ext cx="259920" cy="332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/>
              <p14:cNvContentPartPr/>
              <p14:nvPr/>
            </p14:nvContentPartPr>
            <p14:xfrm>
              <a:off x="1677420" y="2820"/>
              <a:ext cx="3969720" cy="8690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1300" y="-10500"/>
                <a:ext cx="3979080" cy="89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2095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on chain rule !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977760" y="164820"/>
              <a:ext cx="4918680" cy="114660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3440" y="152220"/>
                <a:ext cx="4927320" cy="11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2" name="Ink 51"/>
              <p14:cNvContentPartPr/>
              <p14:nvPr/>
            </p14:nvContentPartPr>
            <p14:xfrm>
              <a:off x="848880" y="1630020"/>
              <a:ext cx="199080" cy="289440"/>
            </p14:xfrm>
          </p:contentPart>
        </mc:Choice>
        <mc:Fallback>
          <p:pic>
            <p:nvPicPr>
              <p:cNvPr id="52" name="Ink 5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8000" y="1613820"/>
                <a:ext cx="24192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3" name="Ink 52"/>
              <p14:cNvContentPartPr/>
              <p14:nvPr/>
            </p14:nvContentPartPr>
            <p14:xfrm>
              <a:off x="1186560" y="1455420"/>
              <a:ext cx="95760" cy="320400"/>
            </p14:xfrm>
          </p:contentPart>
        </mc:Choice>
        <mc:Fallback>
          <p:pic>
            <p:nvPicPr>
              <p:cNvPr id="53" name="Ink 5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8560" y="1449660"/>
                <a:ext cx="1173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0" name="Ink 59"/>
              <p14:cNvContentPartPr/>
              <p14:nvPr/>
            </p14:nvContentPartPr>
            <p14:xfrm>
              <a:off x="3003840" y="1315020"/>
              <a:ext cx="122400" cy="189720"/>
            </p14:xfrm>
          </p:contentPart>
        </mc:Choice>
        <mc:Fallback>
          <p:pic>
            <p:nvPicPr>
              <p:cNvPr id="60" name="Ink 5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87280" y="1303860"/>
                <a:ext cx="15588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1" name="Ink 60"/>
              <p14:cNvContentPartPr/>
              <p14:nvPr/>
            </p14:nvContentPartPr>
            <p14:xfrm>
              <a:off x="3200760" y="1328700"/>
              <a:ext cx="55800" cy="85680"/>
            </p14:xfrm>
          </p:contentPart>
        </mc:Choice>
        <mc:Fallback>
          <p:pic>
            <p:nvPicPr>
              <p:cNvPr id="61" name="Ink 6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96800" y="1324740"/>
                <a:ext cx="7164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2" name="Ink 61"/>
              <p14:cNvContentPartPr/>
              <p14:nvPr/>
            </p14:nvContentPartPr>
            <p14:xfrm>
              <a:off x="3243600" y="1266780"/>
              <a:ext cx="7920" cy="27360"/>
            </p14:xfrm>
          </p:contentPart>
        </mc:Choice>
        <mc:Fallback>
          <p:pic>
            <p:nvPicPr>
              <p:cNvPr id="62" name="Ink 6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38920" y="1262820"/>
                <a:ext cx="169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3" name="Ink 62"/>
              <p14:cNvContentPartPr/>
              <p14:nvPr/>
            </p14:nvContentPartPr>
            <p14:xfrm>
              <a:off x="3313080" y="1270020"/>
              <a:ext cx="149400" cy="120600"/>
            </p14:xfrm>
          </p:contentPart>
        </mc:Choice>
        <mc:Fallback>
          <p:pic>
            <p:nvPicPr>
              <p:cNvPr id="63" name="Ink 6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08760" y="1265700"/>
                <a:ext cx="15768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4" name="Ink 63"/>
              <p14:cNvContentPartPr/>
              <p14:nvPr/>
            </p14:nvContentPartPr>
            <p14:xfrm>
              <a:off x="3536280" y="1176780"/>
              <a:ext cx="75600" cy="198000"/>
            </p14:xfrm>
          </p:contentPart>
        </mc:Choice>
        <mc:Fallback>
          <p:pic>
            <p:nvPicPr>
              <p:cNvPr id="64" name="Ink 6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31240" y="1171740"/>
                <a:ext cx="936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5" name="Ink 64"/>
              <p14:cNvContentPartPr/>
              <p14:nvPr/>
            </p14:nvContentPartPr>
            <p14:xfrm>
              <a:off x="3524400" y="1252740"/>
              <a:ext cx="166320" cy="68400"/>
            </p14:xfrm>
          </p:contentPart>
        </mc:Choice>
        <mc:Fallback>
          <p:pic>
            <p:nvPicPr>
              <p:cNvPr id="65" name="Ink 6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20080" y="1248780"/>
                <a:ext cx="1746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1" name="Ink 70"/>
              <p14:cNvContentPartPr/>
              <p14:nvPr/>
            </p14:nvContentPartPr>
            <p14:xfrm>
              <a:off x="594000" y="1056900"/>
              <a:ext cx="3640680" cy="1229760"/>
            </p14:xfrm>
          </p:contentPart>
        </mc:Choice>
        <mc:Fallback>
          <p:pic>
            <p:nvPicPr>
              <p:cNvPr id="71" name="Ink 7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9600" y="1043220"/>
                <a:ext cx="3666600" cy="12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97" name="Ink 96"/>
              <p14:cNvContentPartPr/>
              <p14:nvPr/>
            </p14:nvContentPartPr>
            <p14:xfrm>
              <a:off x="788760" y="2483940"/>
              <a:ext cx="1365480" cy="977400"/>
            </p14:xfrm>
          </p:contentPart>
        </mc:Choice>
        <mc:Fallback>
          <p:pic>
            <p:nvPicPr>
              <p:cNvPr id="97" name="Ink 9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0400" y="2469900"/>
                <a:ext cx="1400040" cy="10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8" name="Ink 97"/>
              <p14:cNvContentPartPr/>
              <p14:nvPr/>
            </p14:nvContentPartPr>
            <p14:xfrm>
              <a:off x="586440" y="2333460"/>
              <a:ext cx="1018440" cy="1314000"/>
            </p14:xfrm>
          </p:contentPart>
        </mc:Choice>
        <mc:Fallback>
          <p:pic>
            <p:nvPicPr>
              <p:cNvPr id="98" name="Ink 9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8160" y="2325180"/>
                <a:ext cx="1034280" cy="13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9" name="Ink 98"/>
              <p14:cNvContentPartPr/>
              <p14:nvPr/>
            </p14:nvContentPartPr>
            <p14:xfrm>
              <a:off x="1739520" y="2085060"/>
              <a:ext cx="1335600" cy="1292040"/>
            </p14:xfrm>
          </p:contentPart>
        </mc:Choice>
        <mc:Fallback>
          <p:pic>
            <p:nvPicPr>
              <p:cNvPr id="99" name="Ink 9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28000" y="2073900"/>
                <a:ext cx="1356480" cy="13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7" name="Ink 106"/>
              <p14:cNvContentPartPr/>
              <p14:nvPr/>
            </p14:nvContentPartPr>
            <p14:xfrm>
              <a:off x="4622040" y="1797780"/>
              <a:ext cx="2115720" cy="2130120"/>
            </p14:xfrm>
          </p:contentPart>
        </mc:Choice>
        <mc:Fallback>
          <p:pic>
            <p:nvPicPr>
              <p:cNvPr id="107" name="Ink 10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11240" y="1787700"/>
                <a:ext cx="2130480" cy="21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11" name="Ink 110"/>
              <p14:cNvContentPartPr/>
              <p14:nvPr/>
            </p14:nvContentPartPr>
            <p14:xfrm>
              <a:off x="1310760" y="1358940"/>
              <a:ext cx="2436120" cy="752040"/>
            </p14:xfrm>
          </p:contentPart>
        </mc:Choice>
        <mc:Fallback>
          <p:pic>
            <p:nvPicPr>
              <p:cNvPr id="111" name="Ink 11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05360" y="1350660"/>
                <a:ext cx="2457720" cy="78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8" name="Ink 127"/>
              <p14:cNvContentPartPr/>
              <p14:nvPr/>
            </p14:nvContentPartPr>
            <p14:xfrm>
              <a:off x="2463480" y="4378260"/>
              <a:ext cx="1902240" cy="577800"/>
            </p14:xfrm>
          </p:contentPart>
        </mc:Choice>
        <mc:Fallback>
          <p:pic>
            <p:nvPicPr>
              <p:cNvPr id="128" name="Ink 12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448000" y="4357380"/>
                <a:ext cx="192204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30" name="Ink 129"/>
              <p14:cNvContentPartPr/>
              <p14:nvPr/>
            </p14:nvContentPartPr>
            <p14:xfrm>
              <a:off x="1881720" y="2000460"/>
              <a:ext cx="457200" cy="210240"/>
            </p14:xfrm>
          </p:contentPart>
        </mc:Choice>
        <mc:Fallback>
          <p:pic>
            <p:nvPicPr>
              <p:cNvPr id="130" name="Ink 12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70200" y="1978860"/>
                <a:ext cx="4910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31" name="Ink 130"/>
              <p14:cNvContentPartPr/>
              <p14:nvPr/>
            </p14:nvContentPartPr>
            <p14:xfrm>
              <a:off x="2751120" y="2054820"/>
              <a:ext cx="284040" cy="187560"/>
            </p14:xfrm>
          </p:contentPart>
        </mc:Choice>
        <mc:Fallback>
          <p:pic>
            <p:nvPicPr>
              <p:cNvPr id="131" name="Ink 13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38520" y="2035380"/>
                <a:ext cx="30060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49" name="Ink 148"/>
              <p14:cNvContentPartPr/>
              <p14:nvPr/>
            </p14:nvContentPartPr>
            <p14:xfrm>
              <a:off x="5035320" y="2247060"/>
              <a:ext cx="1665720" cy="736200"/>
            </p14:xfrm>
          </p:contentPart>
        </mc:Choice>
        <mc:Fallback>
          <p:pic>
            <p:nvPicPr>
              <p:cNvPr id="149" name="Ink 14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30640" y="2242020"/>
                <a:ext cx="1674720" cy="76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50" name="Ink 149"/>
              <p14:cNvContentPartPr/>
              <p14:nvPr/>
            </p14:nvContentPartPr>
            <p14:xfrm>
              <a:off x="4181400" y="2884260"/>
              <a:ext cx="2560680" cy="1120680"/>
            </p14:xfrm>
          </p:contentPart>
        </mc:Choice>
        <mc:Fallback>
          <p:pic>
            <p:nvPicPr>
              <p:cNvPr id="150" name="Ink 14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75280" y="2880300"/>
                <a:ext cx="2583000" cy="11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58" name="Ink 157"/>
              <p14:cNvContentPartPr/>
              <p14:nvPr/>
            </p14:nvContentPartPr>
            <p14:xfrm>
              <a:off x="6514920" y="3545940"/>
              <a:ext cx="144000" cy="191520"/>
            </p14:xfrm>
          </p:contentPart>
        </mc:Choice>
        <mc:Fallback>
          <p:pic>
            <p:nvPicPr>
              <p:cNvPr id="158" name="Ink 15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510960" y="3541980"/>
                <a:ext cx="15552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59" name="Ink 158"/>
              <p14:cNvContentPartPr/>
              <p14:nvPr/>
            </p14:nvContentPartPr>
            <p14:xfrm>
              <a:off x="6453360" y="3548820"/>
              <a:ext cx="256320" cy="123480"/>
            </p14:xfrm>
          </p:contentPart>
        </mc:Choice>
        <mc:Fallback>
          <p:pic>
            <p:nvPicPr>
              <p:cNvPr id="159" name="Ink 15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446520" y="3544500"/>
                <a:ext cx="2674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60" name="Ink 159"/>
              <p14:cNvContentPartPr/>
              <p14:nvPr/>
            </p14:nvContentPartPr>
            <p14:xfrm>
              <a:off x="1549440" y="2337060"/>
              <a:ext cx="2996280" cy="2305800"/>
            </p14:xfrm>
          </p:contentPart>
        </mc:Choice>
        <mc:Fallback>
          <p:pic>
            <p:nvPicPr>
              <p:cNvPr id="160" name="Ink 159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529280" y="2322660"/>
                <a:ext cx="3020760" cy="23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61" name="Ink 160"/>
              <p14:cNvContentPartPr/>
              <p14:nvPr/>
            </p14:nvContentPartPr>
            <p14:xfrm>
              <a:off x="6557400" y="2086860"/>
              <a:ext cx="743040" cy="1234440"/>
            </p14:xfrm>
          </p:contentPart>
        </mc:Choice>
        <mc:Fallback>
          <p:pic>
            <p:nvPicPr>
              <p:cNvPr id="161" name="Ink 16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53080" y="2072820"/>
                <a:ext cx="769680" cy="12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66" name="Ink 165"/>
              <p14:cNvContentPartPr/>
              <p14:nvPr/>
            </p14:nvContentPartPr>
            <p14:xfrm>
              <a:off x="965880" y="1992180"/>
              <a:ext cx="6588720" cy="2934000"/>
            </p14:xfrm>
          </p:contentPart>
        </mc:Choice>
        <mc:Fallback>
          <p:pic>
            <p:nvPicPr>
              <p:cNvPr id="166" name="Ink 16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52560" y="1974900"/>
                <a:ext cx="6620040" cy="29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67" name="Ink 166"/>
              <p14:cNvContentPartPr/>
              <p14:nvPr/>
            </p14:nvContentPartPr>
            <p14:xfrm>
              <a:off x="6090120" y="831540"/>
              <a:ext cx="199440" cy="484560"/>
            </p14:xfrm>
          </p:contentPart>
        </mc:Choice>
        <mc:Fallback>
          <p:pic>
            <p:nvPicPr>
              <p:cNvPr id="167" name="Ink 16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070680" y="812460"/>
                <a:ext cx="238680" cy="52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68" name="Ink 167"/>
              <p14:cNvContentPartPr/>
              <p14:nvPr/>
            </p14:nvContentPartPr>
            <p14:xfrm>
              <a:off x="6536880" y="777540"/>
              <a:ext cx="104760" cy="373680"/>
            </p14:xfrm>
          </p:contentPart>
        </mc:Choice>
        <mc:Fallback>
          <p:pic>
            <p:nvPicPr>
              <p:cNvPr id="168" name="Ink 16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515280" y="767460"/>
                <a:ext cx="13284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69" name="Ink 168"/>
              <p14:cNvContentPartPr/>
              <p14:nvPr/>
            </p14:nvContentPartPr>
            <p14:xfrm>
              <a:off x="6478200" y="999300"/>
              <a:ext cx="234000" cy="103320"/>
            </p14:xfrm>
          </p:contentPart>
        </mc:Choice>
        <mc:Fallback>
          <p:pic>
            <p:nvPicPr>
              <p:cNvPr id="169" name="Ink 16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474240" y="984540"/>
                <a:ext cx="2437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70" name="Ink 169"/>
              <p14:cNvContentPartPr/>
              <p14:nvPr/>
            </p14:nvContentPartPr>
            <p14:xfrm>
              <a:off x="6095520" y="1354620"/>
              <a:ext cx="631080" cy="185040"/>
            </p14:xfrm>
          </p:contentPart>
        </mc:Choice>
        <mc:Fallback>
          <p:pic>
            <p:nvPicPr>
              <p:cNvPr id="170" name="Ink 169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091560" y="1345260"/>
                <a:ext cx="6411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71" name="Ink 170"/>
              <p14:cNvContentPartPr/>
              <p14:nvPr/>
            </p14:nvContentPartPr>
            <p14:xfrm>
              <a:off x="6349320" y="1489980"/>
              <a:ext cx="208440" cy="333000"/>
            </p14:xfrm>
          </p:contentPart>
        </mc:Choice>
        <mc:Fallback>
          <p:pic>
            <p:nvPicPr>
              <p:cNvPr id="171" name="Ink 170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327360" y="1468380"/>
                <a:ext cx="23400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72" name="Ink 171"/>
              <p14:cNvContentPartPr/>
              <p14:nvPr/>
            </p14:nvContentPartPr>
            <p14:xfrm>
              <a:off x="6680880" y="1480620"/>
              <a:ext cx="140760" cy="219600"/>
            </p14:xfrm>
          </p:contentPart>
        </mc:Choice>
        <mc:Fallback>
          <p:pic>
            <p:nvPicPr>
              <p:cNvPr id="172" name="Ink 171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675480" y="1475220"/>
                <a:ext cx="1522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73" name="Ink 172"/>
              <p14:cNvContentPartPr/>
              <p14:nvPr/>
            </p14:nvContentPartPr>
            <p14:xfrm>
              <a:off x="6627960" y="1551540"/>
              <a:ext cx="95400" cy="72000"/>
            </p14:xfrm>
          </p:contentPart>
        </mc:Choice>
        <mc:Fallback>
          <p:pic>
            <p:nvPicPr>
              <p:cNvPr id="173" name="Ink 172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617880" y="1544340"/>
                <a:ext cx="1126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74" name="Ink 173"/>
              <p14:cNvContentPartPr/>
              <p14:nvPr/>
            </p14:nvContentPartPr>
            <p14:xfrm>
              <a:off x="6185880" y="1541100"/>
              <a:ext cx="307800" cy="316440"/>
            </p14:xfrm>
          </p:contentPart>
        </mc:Choice>
        <mc:Fallback>
          <p:pic>
            <p:nvPicPr>
              <p:cNvPr id="174" name="Ink 173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181920" y="1520580"/>
                <a:ext cx="33372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75" name="Ink 174"/>
              <p14:cNvContentPartPr/>
              <p14:nvPr/>
            </p14:nvContentPartPr>
            <p14:xfrm>
              <a:off x="5764680" y="543540"/>
              <a:ext cx="1568520" cy="1665720"/>
            </p14:xfrm>
          </p:contentPart>
        </mc:Choice>
        <mc:Fallback>
          <p:pic>
            <p:nvPicPr>
              <p:cNvPr id="175" name="Ink 174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743800" y="539220"/>
                <a:ext cx="1612800" cy="16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76" name="Ink 175"/>
              <p14:cNvContentPartPr/>
              <p14:nvPr/>
            </p14:nvContentPartPr>
            <p14:xfrm>
              <a:off x="1234800" y="8220"/>
              <a:ext cx="2396520" cy="338040"/>
            </p14:xfrm>
          </p:contentPart>
        </mc:Choice>
        <mc:Fallback>
          <p:pic>
            <p:nvPicPr>
              <p:cNvPr id="176" name="Ink 175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230120" y="-6900"/>
                <a:ext cx="242244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77" name="Ink 176"/>
              <p14:cNvContentPartPr/>
              <p14:nvPr/>
            </p14:nvContentPartPr>
            <p14:xfrm>
              <a:off x="3175560" y="692580"/>
              <a:ext cx="48240" cy="1800"/>
            </p14:xfrm>
          </p:contentPart>
        </mc:Choice>
        <mc:Fallback>
          <p:pic>
            <p:nvPicPr>
              <p:cNvPr id="177" name="Ink 176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171600" y="688620"/>
                <a:ext cx="5616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78" name="Ink 177"/>
              <p14:cNvContentPartPr/>
              <p14:nvPr/>
            </p14:nvContentPartPr>
            <p14:xfrm>
              <a:off x="1345320" y="584580"/>
              <a:ext cx="1961640" cy="1231560"/>
            </p14:xfrm>
          </p:contentPart>
        </mc:Choice>
        <mc:Fallback>
          <p:pic>
            <p:nvPicPr>
              <p:cNvPr id="178" name="Ink 177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332720" y="580620"/>
                <a:ext cx="1980000" cy="12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79" name="Ink 178"/>
              <p14:cNvContentPartPr/>
              <p14:nvPr/>
            </p14:nvContentPartPr>
            <p14:xfrm>
              <a:off x="1040040" y="768180"/>
              <a:ext cx="1800" cy="22680"/>
            </p14:xfrm>
          </p:contentPart>
        </mc:Choice>
        <mc:Fallback>
          <p:pic>
            <p:nvPicPr>
              <p:cNvPr id="179" name="Ink 178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34640" y="763860"/>
                <a:ext cx="126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80" name="Ink 179"/>
              <p14:cNvContentPartPr/>
              <p14:nvPr/>
            </p14:nvContentPartPr>
            <p14:xfrm>
              <a:off x="1885680" y="559020"/>
              <a:ext cx="360" cy="3240"/>
            </p14:xfrm>
          </p:contentPart>
        </mc:Choice>
        <mc:Fallback>
          <p:pic>
            <p:nvPicPr>
              <p:cNvPr id="180" name="Ink 179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879200" y="553980"/>
                <a:ext cx="133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81" name="Ink 180"/>
              <p14:cNvContentPartPr/>
              <p14:nvPr/>
            </p14:nvContentPartPr>
            <p14:xfrm>
              <a:off x="675360" y="59700"/>
              <a:ext cx="5537520" cy="844200"/>
            </p14:xfrm>
          </p:contentPart>
        </mc:Choice>
        <mc:Fallback>
          <p:pic>
            <p:nvPicPr>
              <p:cNvPr id="181" name="Ink 180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62040" y="55020"/>
                <a:ext cx="5571720" cy="8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82" name="Ink 181"/>
              <p14:cNvContentPartPr/>
              <p14:nvPr/>
            </p14:nvContentPartPr>
            <p14:xfrm>
              <a:off x="3063240" y="979860"/>
              <a:ext cx="39600" cy="7200"/>
            </p14:xfrm>
          </p:contentPart>
        </mc:Choice>
        <mc:Fallback>
          <p:pic>
            <p:nvPicPr>
              <p:cNvPr id="182" name="Ink 181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059280" y="974100"/>
                <a:ext cx="4752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83" name="Ink 182"/>
              <p14:cNvContentPartPr/>
              <p14:nvPr/>
            </p14:nvContentPartPr>
            <p14:xfrm>
              <a:off x="603000" y="1447500"/>
              <a:ext cx="1188720" cy="838080"/>
            </p14:xfrm>
          </p:contentPart>
        </mc:Choice>
        <mc:Fallback>
          <p:pic>
            <p:nvPicPr>
              <p:cNvPr id="183" name="Ink 182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93280" y="1443180"/>
                <a:ext cx="1211400" cy="85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84" name="Ink 183"/>
              <p14:cNvContentPartPr/>
              <p14:nvPr/>
            </p14:nvContentPartPr>
            <p14:xfrm>
              <a:off x="1012320" y="794100"/>
              <a:ext cx="892800" cy="658080"/>
            </p14:xfrm>
          </p:contentPart>
        </mc:Choice>
        <mc:Fallback>
          <p:pic>
            <p:nvPicPr>
              <p:cNvPr id="184" name="Ink 183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97560" y="781140"/>
                <a:ext cx="91980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85" name="Ink 184"/>
              <p14:cNvContentPartPr/>
              <p14:nvPr/>
            </p14:nvContentPartPr>
            <p14:xfrm>
              <a:off x="677880" y="558300"/>
              <a:ext cx="2639880" cy="1179000"/>
            </p14:xfrm>
          </p:contentPart>
        </mc:Choice>
        <mc:Fallback>
          <p:pic>
            <p:nvPicPr>
              <p:cNvPr id="185" name="Ink 184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60600" y="543540"/>
                <a:ext cx="2669040" cy="11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86" name="Ink 185"/>
              <p14:cNvContentPartPr/>
              <p14:nvPr/>
            </p14:nvContentPartPr>
            <p14:xfrm>
              <a:off x="3927240" y="346260"/>
              <a:ext cx="1935000" cy="1189800"/>
            </p14:xfrm>
          </p:contentPart>
        </mc:Choice>
        <mc:Fallback>
          <p:pic>
            <p:nvPicPr>
              <p:cNvPr id="186" name="Ink 185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912840" y="331860"/>
                <a:ext cx="1963080" cy="12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87" name="Ink 186"/>
              <p14:cNvContentPartPr/>
              <p14:nvPr/>
            </p14:nvContentPartPr>
            <p14:xfrm>
              <a:off x="4722840" y="1119900"/>
              <a:ext cx="554760" cy="73080"/>
            </p14:xfrm>
          </p:contentPart>
        </mc:Choice>
        <mc:Fallback>
          <p:pic>
            <p:nvPicPr>
              <p:cNvPr id="187" name="Ink 186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701960" y="1101900"/>
                <a:ext cx="5932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88" name="Ink 187"/>
              <p14:cNvContentPartPr/>
              <p14:nvPr/>
            </p14:nvContentPartPr>
            <p14:xfrm>
              <a:off x="1814760" y="1290540"/>
              <a:ext cx="412920" cy="123480"/>
            </p14:xfrm>
          </p:contentPart>
        </mc:Choice>
        <mc:Fallback>
          <p:pic>
            <p:nvPicPr>
              <p:cNvPr id="188" name="Ink 187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808280" y="1286580"/>
                <a:ext cx="42336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89" name="Ink 188"/>
              <p14:cNvContentPartPr/>
              <p14:nvPr/>
            </p14:nvContentPartPr>
            <p14:xfrm>
              <a:off x="699840" y="2339580"/>
              <a:ext cx="863640" cy="1363680"/>
            </p14:xfrm>
          </p:contentPart>
        </mc:Choice>
        <mc:Fallback>
          <p:pic>
            <p:nvPicPr>
              <p:cNvPr id="189" name="Ink 188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85080" y="2324820"/>
                <a:ext cx="890280" cy="13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90" name="Ink 189"/>
              <p14:cNvContentPartPr/>
              <p14:nvPr/>
            </p14:nvContentPartPr>
            <p14:xfrm>
              <a:off x="2942640" y="802020"/>
              <a:ext cx="404280" cy="486000"/>
            </p14:xfrm>
          </p:contentPart>
        </mc:Choice>
        <mc:Fallback>
          <p:pic>
            <p:nvPicPr>
              <p:cNvPr id="190" name="Ink 189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930040" y="790140"/>
                <a:ext cx="42876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91" name="Ink 190"/>
              <p14:cNvContentPartPr/>
              <p14:nvPr/>
            </p14:nvContentPartPr>
            <p14:xfrm>
              <a:off x="2477520" y="738300"/>
              <a:ext cx="836640" cy="654120"/>
            </p14:xfrm>
          </p:contentPart>
        </mc:Choice>
        <mc:Fallback>
          <p:pic>
            <p:nvPicPr>
              <p:cNvPr id="191" name="Ink 190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463480" y="728940"/>
                <a:ext cx="860040" cy="67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92" name="Ink 191"/>
              <p14:cNvContentPartPr/>
              <p14:nvPr/>
            </p14:nvContentPartPr>
            <p14:xfrm>
              <a:off x="4741920" y="520140"/>
              <a:ext cx="967680" cy="791280"/>
            </p14:xfrm>
          </p:contentPart>
        </mc:Choice>
        <mc:Fallback>
          <p:pic>
            <p:nvPicPr>
              <p:cNvPr id="192" name="Ink 191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724640" y="507540"/>
                <a:ext cx="994320" cy="80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93" name="Ink 192"/>
              <p14:cNvContentPartPr/>
              <p14:nvPr/>
            </p14:nvContentPartPr>
            <p14:xfrm>
              <a:off x="1130040" y="1819380"/>
              <a:ext cx="334800" cy="174240"/>
            </p14:xfrm>
          </p:contentPart>
        </mc:Choice>
        <mc:Fallback>
          <p:pic>
            <p:nvPicPr>
              <p:cNvPr id="193" name="Ink 192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22840" y="1809660"/>
                <a:ext cx="3513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94" name="Ink 193"/>
              <p14:cNvContentPartPr/>
              <p14:nvPr/>
            </p14:nvContentPartPr>
            <p14:xfrm>
              <a:off x="598320" y="934860"/>
              <a:ext cx="3623400" cy="1374840"/>
            </p14:xfrm>
          </p:contentPart>
        </mc:Choice>
        <mc:Fallback>
          <p:pic>
            <p:nvPicPr>
              <p:cNvPr id="194" name="Ink 193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76360" y="912900"/>
                <a:ext cx="3667320" cy="141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6997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4" name="Ink 53"/>
              <p14:cNvContentPartPr/>
              <p14:nvPr/>
            </p14:nvContentPartPr>
            <p14:xfrm>
              <a:off x="4681440" y="256980"/>
              <a:ext cx="328680" cy="921960"/>
            </p14:xfrm>
          </p:contentPart>
        </mc:Choice>
        <mc:Fallback>
          <p:pic>
            <p:nvPicPr>
              <p:cNvPr id="54" name="Ink 5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5680" y="237180"/>
                <a:ext cx="358200" cy="9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1" name="Ink 120"/>
              <p14:cNvContentPartPr/>
              <p14:nvPr/>
            </p14:nvContentPartPr>
            <p14:xfrm>
              <a:off x="920880" y="222060"/>
              <a:ext cx="6541920" cy="4826160"/>
            </p14:xfrm>
          </p:contentPart>
        </mc:Choice>
        <mc:Fallback>
          <p:pic>
            <p:nvPicPr>
              <p:cNvPr id="121" name="Ink 1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680" y="202260"/>
                <a:ext cx="6579000" cy="48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8" name="Ink 127"/>
              <p14:cNvContentPartPr/>
              <p14:nvPr/>
            </p14:nvContentPartPr>
            <p14:xfrm>
              <a:off x="2259360" y="620220"/>
              <a:ext cx="1256760" cy="792720"/>
            </p14:xfrm>
          </p:contentPart>
        </mc:Choice>
        <mc:Fallback>
          <p:pic>
            <p:nvPicPr>
              <p:cNvPr id="128" name="Ink 12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50360" y="611580"/>
                <a:ext cx="1270080" cy="80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0" name="Ink 129"/>
              <p14:cNvContentPartPr/>
              <p14:nvPr/>
            </p14:nvContentPartPr>
            <p14:xfrm>
              <a:off x="654480" y="155100"/>
              <a:ext cx="5407920" cy="1173600"/>
            </p14:xfrm>
          </p:contentPart>
        </mc:Choice>
        <mc:Fallback>
          <p:pic>
            <p:nvPicPr>
              <p:cNvPr id="130" name="Ink 12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1080" y="142860"/>
                <a:ext cx="5435280" cy="12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8" name="Ink 137"/>
              <p14:cNvContentPartPr/>
              <p14:nvPr/>
            </p14:nvContentPartPr>
            <p14:xfrm>
              <a:off x="4428360" y="4701180"/>
              <a:ext cx="4680" cy="17280"/>
            </p14:xfrm>
          </p:contentPart>
        </mc:Choice>
        <mc:Fallback>
          <p:pic>
            <p:nvPicPr>
              <p:cNvPr id="138" name="Ink 13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17200" y="4697220"/>
                <a:ext cx="27720" cy="3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7527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954475" y="2758375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And what about functions that produces vectors !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1 to 1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Nto 1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N to M !</a:t>
            </a:r>
            <a:endParaRPr sz="1500"/>
          </a:p>
        </p:txBody>
      </p:sp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881850" y="14748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valued functions (vector fields) </a:t>
            </a: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113" y="455675"/>
            <a:ext cx="2771775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26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vector valued function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f(x) = Ax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∈ R M×N , x ∈ R N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500" y="420275"/>
            <a:ext cx="5486400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500" y="1856175"/>
            <a:ext cx="7153275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816525" y="295725"/>
            <a:ext cx="6172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What’s a function !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4516997" y="2851897"/>
              <a:ext cx="83520" cy="6354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06917" y="2844337"/>
                <a:ext cx="10116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/>
              <p14:cNvContentPartPr/>
              <p14:nvPr/>
            </p14:nvContentPartPr>
            <p14:xfrm>
              <a:off x="4758557" y="3079417"/>
              <a:ext cx="119160" cy="57780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5677" y="3069697"/>
                <a:ext cx="125280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/>
              <p14:cNvContentPartPr/>
              <p14:nvPr/>
            </p14:nvContentPartPr>
            <p14:xfrm>
              <a:off x="5315477" y="3526177"/>
              <a:ext cx="39240" cy="1839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12957" y="3516817"/>
                <a:ext cx="540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/>
              <p14:cNvContentPartPr/>
              <p14:nvPr/>
            </p14:nvContentPartPr>
            <p14:xfrm>
              <a:off x="7276757" y="2514937"/>
              <a:ext cx="180000" cy="109692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73517" y="2505217"/>
                <a:ext cx="192240" cy="11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7" name="Ink 96"/>
              <p14:cNvContentPartPr/>
              <p14:nvPr/>
            </p14:nvContentPartPr>
            <p14:xfrm>
              <a:off x="7416437" y="3159337"/>
              <a:ext cx="183960" cy="102492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13557" y="3156457"/>
                <a:ext cx="195120" cy="10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3" name="Ink 102"/>
              <p14:cNvContentPartPr/>
              <p14:nvPr/>
            </p14:nvContentPartPr>
            <p14:xfrm>
              <a:off x="7104677" y="2613937"/>
              <a:ext cx="289440" cy="110556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00357" y="2605297"/>
                <a:ext cx="302760" cy="11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" name="Ink 103"/>
              <p14:cNvContentPartPr/>
              <p14:nvPr/>
            </p14:nvContentPartPr>
            <p14:xfrm>
              <a:off x="7319597" y="3270577"/>
              <a:ext cx="18720" cy="4104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16717" y="3267697"/>
                <a:ext cx="244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2" name="Ink 111"/>
              <p14:cNvContentPartPr/>
              <p14:nvPr/>
            </p14:nvContentPartPr>
            <p14:xfrm>
              <a:off x="2853437" y="822937"/>
              <a:ext cx="2864880" cy="124560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48037" y="812137"/>
                <a:ext cx="2873520" cy="12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3" name="Ink 122"/>
              <p14:cNvContentPartPr/>
              <p14:nvPr/>
            </p14:nvContentPartPr>
            <p14:xfrm>
              <a:off x="4985357" y="3196777"/>
              <a:ext cx="45720" cy="49680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73837" y="3186337"/>
                <a:ext cx="6768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4" name="Ink 123"/>
              <p14:cNvContentPartPr/>
              <p14:nvPr/>
            </p14:nvContentPartPr>
            <p14:xfrm>
              <a:off x="5081837" y="3354097"/>
              <a:ext cx="97920" cy="40428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78957" y="3343657"/>
                <a:ext cx="10368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5" name="Ink 124"/>
              <p14:cNvContentPartPr/>
              <p14:nvPr/>
            </p14:nvContentPartPr>
            <p14:xfrm>
              <a:off x="6570077" y="2943697"/>
              <a:ext cx="955080" cy="71640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62157" y="2935417"/>
                <a:ext cx="974880" cy="72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6" name="Ink 145"/>
              <p14:cNvContentPartPr/>
              <p14:nvPr/>
            </p14:nvContentPartPr>
            <p14:xfrm>
              <a:off x="649517" y="-299543"/>
              <a:ext cx="5165640" cy="244656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41597" y="-314305"/>
                <a:ext cx="5187960" cy="2467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9" name="Ink 148"/>
              <p14:cNvContentPartPr/>
              <p14:nvPr/>
            </p14:nvContentPartPr>
            <p14:xfrm>
              <a:off x="6167237" y="1994017"/>
              <a:ext cx="360" cy="36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56797" y="1983577"/>
                <a:ext cx="212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0" name="Ink 149"/>
              <p14:cNvContentPartPr/>
              <p14:nvPr/>
            </p14:nvContentPartPr>
            <p14:xfrm>
              <a:off x="1409117" y="2683057"/>
              <a:ext cx="1650960" cy="114732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96517" y="2670457"/>
                <a:ext cx="1674720" cy="1162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478" y="723377"/>
            <a:ext cx="7719175" cy="38146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088077" y="4112257"/>
              <a:ext cx="4556520" cy="207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4117" y="4098217"/>
                <a:ext cx="45756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089877" y="1272937"/>
              <a:ext cx="298440" cy="33782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3037" y="1265737"/>
                <a:ext cx="320760" cy="339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3" name="Ink 52"/>
              <p14:cNvContentPartPr/>
              <p14:nvPr/>
            </p14:nvContentPartPr>
            <p14:xfrm>
              <a:off x="2582357" y="1133977"/>
              <a:ext cx="2809080" cy="268272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78397" y="1117777"/>
                <a:ext cx="2830680" cy="270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0" name="Ink 79"/>
              <p14:cNvContentPartPr/>
              <p14:nvPr/>
            </p14:nvContentPartPr>
            <p14:xfrm>
              <a:off x="1426037" y="95017"/>
              <a:ext cx="6450120" cy="113940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410917" y="87817"/>
                <a:ext cx="6479640" cy="11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0" name="Ink 89"/>
              <p14:cNvContentPartPr/>
              <p14:nvPr/>
            </p14:nvContentPartPr>
            <p14:xfrm>
              <a:off x="2381117" y="3477937"/>
              <a:ext cx="1591200" cy="12132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8597" y="3471097"/>
                <a:ext cx="15984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4" name="Ink 133"/>
              <p14:cNvContentPartPr/>
              <p14:nvPr/>
            </p14:nvContentPartPr>
            <p14:xfrm>
              <a:off x="4558037" y="761377"/>
              <a:ext cx="3094200" cy="56304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52277" y="758497"/>
                <a:ext cx="310968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37" name="Ink 136"/>
              <p14:cNvContentPartPr/>
              <p14:nvPr/>
            </p14:nvContentPartPr>
            <p14:xfrm>
              <a:off x="3575957" y="3793297"/>
              <a:ext cx="1827360" cy="114912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65517" y="3782857"/>
                <a:ext cx="1847520" cy="11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1" name="Ink 140"/>
              <p14:cNvContentPartPr/>
              <p14:nvPr/>
            </p14:nvContentPartPr>
            <p14:xfrm>
              <a:off x="3825077" y="3545977"/>
              <a:ext cx="3580920" cy="129024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22197" y="3540936"/>
                <a:ext cx="3586680" cy="1303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43" name="Ink 142"/>
              <p14:cNvContentPartPr/>
              <p14:nvPr/>
            </p14:nvContentPartPr>
            <p14:xfrm>
              <a:off x="7355237" y="4024057"/>
              <a:ext cx="657000" cy="49356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39397" y="4017577"/>
                <a:ext cx="68256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5" name="Ink 144"/>
              <p14:cNvContentPartPr/>
              <p14:nvPr/>
            </p14:nvContentPartPr>
            <p14:xfrm>
              <a:off x="2488397" y="2333137"/>
              <a:ext cx="3294360" cy="231192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76157" y="2318737"/>
                <a:ext cx="3321000" cy="23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54" name="Ink 153"/>
              <p14:cNvContentPartPr/>
              <p14:nvPr/>
            </p14:nvContentPartPr>
            <p14:xfrm>
              <a:off x="6680957" y="1581457"/>
              <a:ext cx="952560" cy="37224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669797" y="1571377"/>
                <a:ext cx="97884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5" name="Ink 154"/>
              <p14:cNvContentPartPr/>
              <p14:nvPr/>
            </p14:nvContentPartPr>
            <p14:xfrm>
              <a:off x="2068997" y="1058737"/>
              <a:ext cx="4687200" cy="336996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66117" y="1051896"/>
                <a:ext cx="4692960" cy="33796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0" name="Ink 159"/>
              <p14:cNvContentPartPr/>
              <p14:nvPr/>
            </p14:nvContentPartPr>
            <p14:xfrm>
              <a:off x="2718797" y="2948017"/>
              <a:ext cx="2543040" cy="124776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15917" y="2939017"/>
                <a:ext cx="2554560" cy="12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61" name="Ink 160"/>
              <p14:cNvContentPartPr/>
              <p14:nvPr/>
            </p14:nvContentPartPr>
            <p14:xfrm>
              <a:off x="4277597" y="2327377"/>
              <a:ext cx="1317960" cy="112932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74717" y="2320897"/>
                <a:ext cx="1327680" cy="11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6" name="Ink 165"/>
              <p14:cNvContentPartPr/>
              <p14:nvPr/>
            </p14:nvContentPartPr>
            <p14:xfrm>
              <a:off x="3418277" y="1186177"/>
              <a:ext cx="712440" cy="52848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03877" y="1171417"/>
                <a:ext cx="730080" cy="5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72" name="Ink 171"/>
              <p14:cNvContentPartPr/>
              <p14:nvPr/>
            </p14:nvContentPartPr>
            <p14:xfrm>
              <a:off x="3979517" y="1889257"/>
              <a:ext cx="804240" cy="59688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974117" y="1879897"/>
                <a:ext cx="818280" cy="61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79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25" y="743744"/>
            <a:ext cx="8058150" cy="38481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729450" y="1183147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Taylor series .</a:t>
            </a:r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860425" y="1839178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/>
              <a:t>Taylor series provides a method to approximate any function</a:t>
            </a:r>
            <a:endParaRPr sz="1900" b="0"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775" y="2400299"/>
            <a:ext cx="6141749" cy="26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20" y="327575"/>
            <a:ext cx="8251024" cy="47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181</Words>
  <Application>Microsoft Office PowerPoint</Application>
  <PresentationFormat>On-screen Show (16:9)</PresentationFormat>
  <Paragraphs>27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Raleway</vt:lpstr>
      <vt:lpstr>Lato</vt:lpstr>
      <vt:lpstr>Streamline</vt:lpstr>
      <vt:lpstr>Introduction to calculus for ML</vt:lpstr>
      <vt:lpstr>Why calculus 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Taylor series .</vt:lpstr>
      <vt:lpstr>PowerPoint Presentation</vt:lpstr>
      <vt:lpstr>Taylor example !</vt:lpstr>
      <vt:lpstr>PowerPoint Presentation</vt:lpstr>
      <vt:lpstr>PowerPoint Presentation</vt:lpstr>
      <vt:lpstr>Differentiation as discussed in previous section applies to functions f of a scalar variable x ∈ R. In the following, we consider the general case where the function f depends on one or more variables x ∈ Rn , e.g., f(x) = f(x1, x2).</vt:lpstr>
      <vt:lpstr>Example : f(x, y) = (x + 2y ^3 )^ 2 , we obtain the partial derivatives</vt:lpstr>
      <vt:lpstr>PowerPoint Presentation</vt:lpstr>
      <vt:lpstr>Example 2 :  Compute the gradient ! </vt:lpstr>
      <vt:lpstr>PowerPoint Presentation</vt:lpstr>
      <vt:lpstr>Attention in higher dimensions ! AX not the same thing as XA ! </vt:lpstr>
      <vt:lpstr>Chain rule in the new world</vt:lpstr>
      <vt:lpstr>PowerPoint Presentation</vt:lpstr>
      <vt:lpstr>Example on chain rule !</vt:lpstr>
      <vt:lpstr>PowerPoint Presentation</vt:lpstr>
      <vt:lpstr>PowerPoint Presentation</vt:lpstr>
      <vt:lpstr>And what about functions that produces vectors !   1 to 1 Nto 1 N to M !</vt:lpstr>
      <vt:lpstr>Example of vector valued function f(x) = Ax A ∈ R M×N , x ∈ R 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calculus for ML</dc:title>
  <dc:creator>Sayed</dc:creator>
  <cp:lastModifiedBy>Sayed</cp:lastModifiedBy>
  <cp:revision>13</cp:revision>
  <dcterms:modified xsi:type="dcterms:W3CDTF">2023-01-31T19:55:57Z</dcterms:modified>
</cp:coreProperties>
</file>